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3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4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5.xml" ContentType="application/vnd.openxmlformats-officedocument.theme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theme/theme6.xml" ContentType="application/vnd.openxmlformats-officedocument.theme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comment1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310" r:id="rId5"/>
    <p:sldMasterId id="2147484341" r:id="rId6"/>
    <p:sldMasterId id="2147484342" r:id="rId7"/>
    <p:sldMasterId id="2147484366" r:id="rId8"/>
    <p:sldMasterId id="2147484376" r:id="rId9"/>
    <p:sldMasterId id="2147484403" r:id="rId10"/>
  </p:sldMasterIdLst>
  <p:notesMasterIdLst>
    <p:notesMasterId r:id="rId47"/>
  </p:notesMasterIdLst>
  <p:handoutMasterIdLst>
    <p:handoutMasterId r:id="rId48"/>
  </p:handoutMasterIdLst>
  <p:sldIdLst>
    <p:sldId id="1393" r:id="rId11"/>
    <p:sldId id="1423" r:id="rId12"/>
    <p:sldId id="1426" r:id="rId13"/>
    <p:sldId id="1427" r:id="rId14"/>
    <p:sldId id="1428" r:id="rId15"/>
    <p:sldId id="1429" r:id="rId16"/>
    <p:sldId id="1430" r:id="rId17"/>
    <p:sldId id="1431" r:id="rId18"/>
    <p:sldId id="1432" r:id="rId19"/>
    <p:sldId id="1444" r:id="rId20"/>
    <p:sldId id="1445" r:id="rId21"/>
    <p:sldId id="1433" r:id="rId22"/>
    <p:sldId id="1452" r:id="rId23"/>
    <p:sldId id="1453" r:id="rId24"/>
    <p:sldId id="1454" r:id="rId25"/>
    <p:sldId id="1455" r:id="rId26"/>
    <p:sldId id="1456" r:id="rId27"/>
    <p:sldId id="1457" r:id="rId28"/>
    <p:sldId id="1450" r:id="rId29"/>
    <p:sldId id="1451" r:id="rId30"/>
    <p:sldId id="1458" r:id="rId31"/>
    <p:sldId id="1459" r:id="rId32"/>
    <p:sldId id="1460" r:id="rId33"/>
    <p:sldId id="1434" r:id="rId34"/>
    <p:sldId id="1461" r:id="rId35"/>
    <p:sldId id="1462" r:id="rId36"/>
    <p:sldId id="1463" r:id="rId37"/>
    <p:sldId id="1464" r:id="rId38"/>
    <p:sldId id="1465" r:id="rId39"/>
    <p:sldId id="1466" r:id="rId40"/>
    <p:sldId id="1467" r:id="rId41"/>
    <p:sldId id="1468" r:id="rId42"/>
    <p:sldId id="1469" r:id="rId43"/>
    <p:sldId id="1470" r:id="rId44"/>
    <p:sldId id="1441" r:id="rId45"/>
    <p:sldId id="1326" r:id="rId46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icrosoft 2016 Template Light" id="{A073DAE3-B461-442F-A3D3-6642BD875E45}">
          <p14:sldIdLst>
            <p14:sldId id="1393"/>
            <p14:sldId id="1423"/>
            <p14:sldId id="1426"/>
            <p14:sldId id="1427"/>
            <p14:sldId id="1428"/>
            <p14:sldId id="1429"/>
            <p14:sldId id="1430"/>
            <p14:sldId id="1431"/>
            <p14:sldId id="1432"/>
            <p14:sldId id="1444"/>
            <p14:sldId id="1445"/>
            <p14:sldId id="1433"/>
            <p14:sldId id="1452"/>
            <p14:sldId id="1453"/>
            <p14:sldId id="1454"/>
            <p14:sldId id="1455"/>
            <p14:sldId id="1456"/>
            <p14:sldId id="1457"/>
            <p14:sldId id="1450"/>
            <p14:sldId id="1451"/>
            <p14:sldId id="1458"/>
            <p14:sldId id="1459"/>
            <p14:sldId id="1460"/>
            <p14:sldId id="1434"/>
            <p14:sldId id="1461"/>
            <p14:sldId id="1462"/>
            <p14:sldId id="1463"/>
            <p14:sldId id="1464"/>
            <p14:sldId id="1465"/>
            <p14:sldId id="1466"/>
            <p14:sldId id="1467"/>
            <p14:sldId id="1468"/>
            <p14:sldId id="1469"/>
            <p14:sldId id="1470"/>
            <p14:sldId id="1441"/>
            <p14:sldId id="1326"/>
          </p14:sldIdLst>
        </p14:section>
        <p14:section name="Archive" id="{E2218A8E-BBE1-4CE7-BB85-ACB9A9E60721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Chris Anderson (ZUMO)" initials="CA(" lastIdx="4" clrIdx="4">
    <p:extLst>
      <p:ext uri="{19B8F6BF-5375-455C-9EA6-DF929625EA0E}">
        <p15:presenceInfo xmlns:p15="http://schemas.microsoft.com/office/powerpoint/2012/main" userId="S-1-5-21-2127521184-1604012920-1887927527-1203568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929"/>
    <a:srgbClr val="FFFFFF"/>
    <a:srgbClr val="BAD80A"/>
    <a:srgbClr val="A80000"/>
    <a:srgbClr val="5C2D91"/>
    <a:srgbClr val="0078D7"/>
    <a:srgbClr val="107C10"/>
    <a:srgbClr val="000000"/>
    <a:srgbClr val="D83B01"/>
    <a:srgbClr val="002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67" autoAdjust="0"/>
    <p:restoredTop sz="40485" autoAdjust="0"/>
  </p:normalViewPr>
  <p:slideViewPr>
    <p:cSldViewPr>
      <p:cViewPr varScale="1">
        <p:scale>
          <a:sx n="110" d="100"/>
          <a:sy n="110" d="100"/>
        </p:scale>
        <p:origin x="78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-1122"/>
    </p:cViewPr>
  </p:sorterViewPr>
  <p:notesViewPr>
    <p:cSldViewPr showGuides="1">
      <p:cViewPr varScale="1">
        <p:scale>
          <a:sx n="81" d="100"/>
          <a:sy n="81" d="100"/>
        </p:scale>
        <p:origin x="3894" y="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slide" Target="slides/slide29.xml"/><Relationship Id="rId3" Type="http://schemas.openxmlformats.org/officeDocument/2006/relationships/customXml" Target="../customXml/item3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slide" Target="slides/slide32.xml"/><Relationship Id="rId47" Type="http://schemas.openxmlformats.org/officeDocument/2006/relationships/notesMaster" Target="notesMasters/notesMaster1.xml"/><Relationship Id="rId50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openxmlformats.org/officeDocument/2006/relationships/slide" Target="slides/slide36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41" Type="http://schemas.openxmlformats.org/officeDocument/2006/relationships/slide" Target="slides/slide3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slide" Target="slides/slide30.xml"/><Relationship Id="rId45" Type="http://schemas.openxmlformats.org/officeDocument/2006/relationships/slide" Target="slides/slide35.xml"/><Relationship Id="rId53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49" Type="http://schemas.openxmlformats.org/officeDocument/2006/relationships/commentAuthors" Target="commentAuthors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4" Type="http://schemas.openxmlformats.org/officeDocument/2006/relationships/slide" Target="slides/slide34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slide" Target="slides/slide33.xml"/><Relationship Id="rId48" Type="http://schemas.openxmlformats.org/officeDocument/2006/relationships/handoutMaster" Target="handoutMasters/handoutMaster1.xml"/><Relationship Id="rId8" Type="http://schemas.openxmlformats.org/officeDocument/2006/relationships/slideMaster" Target="slideMasters/slideMaster5.xml"/><Relationship Id="rId51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6-05-26T20:05:11.253" idx="4">
    <p:pos x="10" y="10"/>
    <p:text>Show code snippet, and annotate trigger, input, output</p:text>
    <p:extLst>
      <p:ext uri="{C676402C-5697-4E1C-873F-D02D1690AC5C}">
        <p15:threadingInfo xmlns:p15="http://schemas.microsoft.com/office/powerpoint/2012/main" timeZoneBias="24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A80199-E171-D64D-97FC-98DC54226E17}" type="doc">
      <dgm:prSet loTypeId="urn:microsoft.com/office/officeart/2005/8/layout/cycle2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8D025D8-F1B4-E340-8017-A3F96EB49642}">
      <dgm:prSet phldrT="[Text]"/>
      <dgm:spPr>
        <a:solidFill>
          <a:schemeClr val="bg2"/>
        </a:solidFill>
      </dgm:spPr>
      <dgm:t>
        <a:bodyPr/>
        <a:lstStyle/>
        <a:p>
          <a:r>
            <a:rPr lang="en-US" dirty="0"/>
            <a:t> </a:t>
          </a:r>
        </a:p>
      </dgm:t>
    </dgm:pt>
    <dgm:pt modelId="{7FC59775-5D47-7040-B655-569FE15A8A3B}" type="parTrans" cxnId="{BA954C29-6641-1742-9C44-2DAE9AEF48B2}">
      <dgm:prSet/>
      <dgm:spPr/>
      <dgm:t>
        <a:bodyPr/>
        <a:lstStyle/>
        <a:p>
          <a:endParaRPr lang="en-US"/>
        </a:p>
      </dgm:t>
    </dgm:pt>
    <dgm:pt modelId="{FD11F52C-A2D5-734C-8456-3C254DFAA87F}" type="sibTrans" cxnId="{BA954C29-6641-1742-9C44-2DAE9AEF48B2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AB23B465-8C21-E846-8FCC-5DFBD178334D}">
      <dgm:prSet phldrT="[Text]"/>
      <dgm:spPr>
        <a:solidFill>
          <a:schemeClr val="bg2"/>
        </a:solidFill>
      </dgm:spPr>
      <dgm:t>
        <a:bodyPr/>
        <a:lstStyle/>
        <a:p>
          <a:r>
            <a:rPr lang="en-US" dirty="0"/>
            <a:t> </a:t>
          </a:r>
        </a:p>
      </dgm:t>
    </dgm:pt>
    <dgm:pt modelId="{502CBB04-7B0E-7244-9F0F-FE8FDADA0496}" type="parTrans" cxnId="{42F82BBE-3C51-AE40-9201-2E6A93659275}">
      <dgm:prSet/>
      <dgm:spPr/>
      <dgm:t>
        <a:bodyPr/>
        <a:lstStyle/>
        <a:p>
          <a:endParaRPr lang="en-US"/>
        </a:p>
      </dgm:t>
    </dgm:pt>
    <dgm:pt modelId="{E44BEFA8-C88F-7544-AD6C-857B185E495A}" type="sibTrans" cxnId="{42F82BBE-3C51-AE40-9201-2E6A93659275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39872F0B-D76E-AF42-A4CB-32169B00C6BB}" type="pres">
      <dgm:prSet presAssocID="{1BA80199-E171-D64D-97FC-98DC54226E17}" presName="cycle" presStyleCnt="0">
        <dgm:presLayoutVars>
          <dgm:dir/>
          <dgm:resizeHandles val="exact"/>
        </dgm:presLayoutVars>
      </dgm:prSet>
      <dgm:spPr/>
    </dgm:pt>
    <dgm:pt modelId="{F4E532E6-66D6-C542-B8C3-136424B07555}" type="pres">
      <dgm:prSet presAssocID="{18D025D8-F1B4-E340-8017-A3F96EB49642}" presName="node" presStyleLbl="node1" presStyleIdx="0" presStyleCnt="2">
        <dgm:presLayoutVars>
          <dgm:bulletEnabled val="1"/>
        </dgm:presLayoutVars>
      </dgm:prSet>
      <dgm:spPr/>
    </dgm:pt>
    <dgm:pt modelId="{4CCCA322-8FF1-034E-BCA3-496EEEFA1B28}" type="pres">
      <dgm:prSet presAssocID="{FD11F52C-A2D5-734C-8456-3C254DFAA87F}" presName="sibTrans" presStyleLbl="sibTrans2D1" presStyleIdx="0" presStyleCnt="2"/>
      <dgm:spPr/>
    </dgm:pt>
    <dgm:pt modelId="{7CBDF54A-8860-7740-AB04-556D1D7774A6}" type="pres">
      <dgm:prSet presAssocID="{FD11F52C-A2D5-734C-8456-3C254DFAA87F}" presName="connectorText" presStyleLbl="sibTrans2D1" presStyleIdx="0" presStyleCnt="2"/>
      <dgm:spPr/>
    </dgm:pt>
    <dgm:pt modelId="{3F34A553-5877-D14B-B6C4-8484F152709B}" type="pres">
      <dgm:prSet presAssocID="{AB23B465-8C21-E846-8FCC-5DFBD178334D}" presName="node" presStyleLbl="node1" presStyleIdx="1" presStyleCnt="2">
        <dgm:presLayoutVars>
          <dgm:bulletEnabled val="1"/>
        </dgm:presLayoutVars>
      </dgm:prSet>
      <dgm:spPr/>
    </dgm:pt>
    <dgm:pt modelId="{E747E740-F8F7-6B41-8142-09025A60FA83}" type="pres">
      <dgm:prSet presAssocID="{E44BEFA8-C88F-7544-AD6C-857B185E495A}" presName="sibTrans" presStyleLbl="sibTrans2D1" presStyleIdx="1" presStyleCnt="2"/>
      <dgm:spPr/>
    </dgm:pt>
    <dgm:pt modelId="{242A9705-8B08-184E-AE75-417ABD03C1B0}" type="pres">
      <dgm:prSet presAssocID="{E44BEFA8-C88F-7544-AD6C-857B185E495A}" presName="connectorText" presStyleLbl="sibTrans2D1" presStyleIdx="1" presStyleCnt="2"/>
      <dgm:spPr/>
    </dgm:pt>
  </dgm:ptLst>
  <dgm:cxnLst>
    <dgm:cxn modelId="{BA954C29-6641-1742-9C44-2DAE9AEF48B2}" srcId="{1BA80199-E171-D64D-97FC-98DC54226E17}" destId="{18D025D8-F1B4-E340-8017-A3F96EB49642}" srcOrd="0" destOrd="0" parTransId="{7FC59775-5D47-7040-B655-569FE15A8A3B}" sibTransId="{FD11F52C-A2D5-734C-8456-3C254DFAA87F}"/>
    <dgm:cxn modelId="{2C2D3FE2-E572-434F-8767-7CD7D82D2490}" type="presOf" srcId="{E44BEFA8-C88F-7544-AD6C-857B185E495A}" destId="{E747E740-F8F7-6B41-8142-09025A60FA83}" srcOrd="0" destOrd="0" presId="urn:microsoft.com/office/officeart/2005/8/layout/cycle2"/>
    <dgm:cxn modelId="{7AE1CA04-9E18-44B4-9589-DC785B57E038}" type="presOf" srcId="{18D025D8-F1B4-E340-8017-A3F96EB49642}" destId="{F4E532E6-66D6-C542-B8C3-136424B07555}" srcOrd="0" destOrd="0" presId="urn:microsoft.com/office/officeart/2005/8/layout/cycle2"/>
    <dgm:cxn modelId="{42F82BBE-3C51-AE40-9201-2E6A93659275}" srcId="{1BA80199-E171-D64D-97FC-98DC54226E17}" destId="{AB23B465-8C21-E846-8FCC-5DFBD178334D}" srcOrd="1" destOrd="0" parTransId="{502CBB04-7B0E-7244-9F0F-FE8FDADA0496}" sibTransId="{E44BEFA8-C88F-7544-AD6C-857B185E495A}"/>
    <dgm:cxn modelId="{824A6D53-C13F-4C1A-94BE-1781296FB348}" type="presOf" srcId="{FD11F52C-A2D5-734C-8456-3C254DFAA87F}" destId="{7CBDF54A-8860-7740-AB04-556D1D7774A6}" srcOrd="1" destOrd="0" presId="urn:microsoft.com/office/officeart/2005/8/layout/cycle2"/>
    <dgm:cxn modelId="{76E196EA-F8A9-47C7-8E9C-CA6744500FDC}" type="presOf" srcId="{AB23B465-8C21-E846-8FCC-5DFBD178334D}" destId="{3F34A553-5877-D14B-B6C4-8484F152709B}" srcOrd="0" destOrd="0" presId="urn:microsoft.com/office/officeart/2005/8/layout/cycle2"/>
    <dgm:cxn modelId="{4A2C39D8-9D17-45FC-AF3C-1D213AFDC51E}" type="presOf" srcId="{E44BEFA8-C88F-7544-AD6C-857B185E495A}" destId="{242A9705-8B08-184E-AE75-417ABD03C1B0}" srcOrd="1" destOrd="0" presId="urn:microsoft.com/office/officeart/2005/8/layout/cycle2"/>
    <dgm:cxn modelId="{32D48835-AB61-4F50-876A-14ECE94EF577}" type="presOf" srcId="{FD11F52C-A2D5-734C-8456-3C254DFAA87F}" destId="{4CCCA322-8FF1-034E-BCA3-496EEEFA1B28}" srcOrd="0" destOrd="0" presId="urn:microsoft.com/office/officeart/2005/8/layout/cycle2"/>
    <dgm:cxn modelId="{AAB4733D-E803-4F94-863E-07CF9095B5DE}" type="presOf" srcId="{1BA80199-E171-D64D-97FC-98DC54226E17}" destId="{39872F0B-D76E-AF42-A4CB-32169B00C6BB}" srcOrd="0" destOrd="0" presId="urn:microsoft.com/office/officeart/2005/8/layout/cycle2"/>
    <dgm:cxn modelId="{4F0A72FB-847B-4C59-B652-5BF917F2F219}" type="presParOf" srcId="{39872F0B-D76E-AF42-A4CB-32169B00C6BB}" destId="{F4E532E6-66D6-C542-B8C3-136424B07555}" srcOrd="0" destOrd="0" presId="urn:microsoft.com/office/officeart/2005/8/layout/cycle2"/>
    <dgm:cxn modelId="{404C55CD-8481-48BC-B987-73C6738C670E}" type="presParOf" srcId="{39872F0B-D76E-AF42-A4CB-32169B00C6BB}" destId="{4CCCA322-8FF1-034E-BCA3-496EEEFA1B28}" srcOrd="1" destOrd="0" presId="urn:microsoft.com/office/officeart/2005/8/layout/cycle2"/>
    <dgm:cxn modelId="{A4A7D419-50F1-47FD-8F63-6A148CE96C59}" type="presParOf" srcId="{4CCCA322-8FF1-034E-BCA3-496EEEFA1B28}" destId="{7CBDF54A-8860-7740-AB04-556D1D7774A6}" srcOrd="0" destOrd="0" presId="urn:microsoft.com/office/officeart/2005/8/layout/cycle2"/>
    <dgm:cxn modelId="{DBB0D11E-0930-446F-8570-841D6C8E420A}" type="presParOf" srcId="{39872F0B-D76E-AF42-A4CB-32169B00C6BB}" destId="{3F34A553-5877-D14B-B6C4-8484F152709B}" srcOrd="2" destOrd="0" presId="urn:microsoft.com/office/officeart/2005/8/layout/cycle2"/>
    <dgm:cxn modelId="{9096EFD6-35AD-426F-90D3-7A89883FCDC1}" type="presParOf" srcId="{39872F0B-D76E-AF42-A4CB-32169B00C6BB}" destId="{E747E740-F8F7-6B41-8142-09025A60FA83}" srcOrd="3" destOrd="0" presId="urn:microsoft.com/office/officeart/2005/8/layout/cycle2"/>
    <dgm:cxn modelId="{6CB50835-0F3B-4A2A-A298-9FCC69CCB0E4}" type="presParOf" srcId="{E747E740-F8F7-6B41-8142-09025A60FA83}" destId="{242A9705-8B08-184E-AE75-417ABD03C1B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E532E6-66D6-C542-B8C3-136424B07555}">
      <dsp:nvSpPr>
        <dsp:cNvPr id="0" name=""/>
        <dsp:cNvSpPr/>
      </dsp:nvSpPr>
      <dsp:spPr>
        <a:xfrm>
          <a:off x="477" y="514514"/>
          <a:ext cx="900054" cy="900054"/>
        </a:xfrm>
        <a:prstGeom prst="ellipse">
          <a:avLst/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 </a:t>
          </a:r>
        </a:p>
      </dsp:txBody>
      <dsp:txXfrm>
        <a:off x="132287" y="646324"/>
        <a:ext cx="636434" cy="636434"/>
      </dsp:txXfrm>
    </dsp:sp>
    <dsp:sp modelId="{4CCCA322-8FF1-034E-BCA3-496EEEFA1B28}">
      <dsp:nvSpPr>
        <dsp:cNvPr id="0" name=""/>
        <dsp:cNvSpPr/>
      </dsp:nvSpPr>
      <dsp:spPr>
        <a:xfrm>
          <a:off x="830358" y="387316"/>
          <a:ext cx="560965" cy="303768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830358" y="448070"/>
        <a:ext cx="469835" cy="182260"/>
      </dsp:txXfrm>
    </dsp:sp>
    <dsp:sp modelId="{3F34A553-5877-D14B-B6C4-8484F152709B}">
      <dsp:nvSpPr>
        <dsp:cNvPr id="0" name=""/>
        <dsp:cNvSpPr/>
      </dsp:nvSpPr>
      <dsp:spPr>
        <a:xfrm>
          <a:off x="1352904" y="514514"/>
          <a:ext cx="900054" cy="900054"/>
        </a:xfrm>
        <a:prstGeom prst="ellipse">
          <a:avLst/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 </a:t>
          </a:r>
        </a:p>
      </dsp:txBody>
      <dsp:txXfrm>
        <a:off x="1484714" y="646324"/>
        <a:ext cx="636434" cy="636434"/>
      </dsp:txXfrm>
    </dsp:sp>
    <dsp:sp modelId="{E747E740-F8F7-6B41-8142-09025A60FA83}">
      <dsp:nvSpPr>
        <dsp:cNvPr id="0" name=""/>
        <dsp:cNvSpPr/>
      </dsp:nvSpPr>
      <dsp:spPr>
        <a:xfrm rot="10800000">
          <a:off x="862111" y="1237999"/>
          <a:ext cx="560965" cy="303768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953241" y="1298753"/>
        <a:ext cx="469835" cy="1822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10/13/2016 4:52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2.png>
</file>

<file path=ppt/media/image33.png>
</file>

<file path=ppt/media/image35.png>
</file>

<file path=ppt/media/image4.jp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10/13/2016 4:52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10/13/2016 4:52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16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Chris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A2E45D9-6F23-48B0-9F93-9BB4FE9A61D8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255939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A17D118-1690-458F-B4D2-F9DA5D6F5033}" type="datetime8">
              <a:rPr lang="en-US" smtClean="0">
                <a:solidFill>
                  <a:prstClr val="black"/>
                </a:solidFill>
              </a:rPr>
              <a:t>10/13/2016 4:52 PM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36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2861498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all you - your hardware,</a:t>
            </a:r>
            <a:r>
              <a:rPr lang="en-US" baseline="0" dirty="0"/>
              <a:t> your VMs, your application servers,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8940A-E023-4449-93AF-8B92F8D53A4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314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longer have to go to the</a:t>
            </a:r>
            <a:r>
              <a:rPr lang="en-US" baseline="0" dirty="0"/>
              <a:t> store to get a VM - it’s just available for you</a:t>
            </a:r>
          </a:p>
          <a:p>
            <a:endParaRPr lang="en-US" baseline="0" dirty="0"/>
          </a:p>
          <a:p>
            <a:r>
              <a:rPr lang="en-US" baseline="0" dirty="0"/>
              <a:t>But the question becomes, why do I need to set up my VM? I just need to host this app?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8940A-E023-4449-93AF-8B92F8D53A4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9532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Enter PaaS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8940A-E023-4449-93AF-8B92F8D53A4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806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Serverless</a:t>
            </a:r>
          </a:p>
          <a:p>
            <a:endParaRPr lang="en-US" dirty="0"/>
          </a:p>
          <a:p>
            <a:r>
              <a:rPr lang="en-US" dirty="0"/>
              <a:t>Break</a:t>
            </a:r>
            <a:r>
              <a:rPr lang="en-US" baseline="0" dirty="0"/>
              <a:t> up the lowest unit into simple </a:t>
            </a:r>
            <a:r>
              <a:rPr lang="en-US" baseline="0" dirty="0" err="1"/>
              <a:t>config</a:t>
            </a:r>
            <a:r>
              <a:rPr lang="en-US" baseline="0" dirty="0"/>
              <a:t> and code. The smallest possible piece of work is done by each piece.</a:t>
            </a:r>
          </a:p>
          <a:p>
            <a:endParaRPr lang="en-US" baseline="0" dirty="0"/>
          </a:p>
          <a:p>
            <a:r>
              <a:rPr lang="en-US" baseline="0" dirty="0"/>
              <a:t>Why is this impactful???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8940A-E023-4449-93AF-8B92F8D53A4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1119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Abstraction of servers, infrastructure and configuration of operating system</a:t>
            </a:r>
          </a:p>
          <a:p>
            <a:r>
              <a:rPr lang="en-US" dirty="0"/>
              <a:t>Event-driven scale</a:t>
            </a:r>
          </a:p>
          <a:p>
            <a:r>
              <a:rPr lang="en-US" dirty="0"/>
              <a:t>Sub-second billing</a:t>
            </a:r>
          </a:p>
          <a:p>
            <a:r>
              <a:rPr lang="en-US" dirty="0"/>
              <a:t>Stateless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00C77-98DD-41D6-BDE7-5E20B890E76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8798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Mono-lithic application -&gt; loosely coupled components</a:t>
            </a:r>
          </a:p>
          <a:p>
            <a:r>
              <a:rPr lang="en-US" dirty="0"/>
              <a:t>Events happening </a:t>
            </a:r>
            <a:r>
              <a:rPr lang="en-US" dirty="0" err="1"/>
              <a:t>async</a:t>
            </a:r>
            <a:r>
              <a:rPr lang="en-US" dirty="0"/>
              <a:t> outside client application</a:t>
            </a:r>
          </a:p>
          <a:p>
            <a:r>
              <a:rPr lang="en-US" dirty="0"/>
              <a:t>Build/use micro-functionality to react to a single event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00C77-98DD-41D6-BDE7-5E20B890E76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7524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“Pinnacle of PaaS compute”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Not just hardware “servers”, but software servers are also </a:t>
            </a:r>
            <a:r>
              <a:rPr lang="en-US" b="1" dirty="0"/>
              <a:t>managed for you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Focus on </a:t>
            </a:r>
            <a:r>
              <a:rPr lang="en-US" b="1" dirty="0"/>
              <a:t>business logic</a:t>
            </a:r>
            <a:r>
              <a:rPr lang="en-US" dirty="0"/>
              <a:t>, not solving technical problems not </a:t>
            </a:r>
            <a:r>
              <a:rPr lang="en-US" b="1" dirty="0"/>
              <a:t>core to business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Lower effort to get started makes it easier to experiment (bots, etc.)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00C77-98DD-41D6-BDE7-5E20B890E76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5677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Working on open sourcing our</a:t>
            </a:r>
            <a:r>
              <a:rPr lang="en-US" baseline="0" dirty="0"/>
              <a:t> load generator for customers to make use of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6AE042-A649-4613-AB86-D19E5DE75F7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519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530" y="1743775"/>
            <a:ext cx="10726460" cy="2909528"/>
          </a:xfrm>
        </p:spPr>
        <p:txBody>
          <a:bodyPr anchor="b"/>
          <a:lstStyle>
            <a:lvl1pPr>
              <a:defRPr sz="61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8530" y="4680828"/>
            <a:ext cx="10726460" cy="1530052"/>
          </a:xfrm>
        </p:spPr>
        <p:txBody>
          <a:bodyPr/>
          <a:lstStyle>
            <a:lvl1pPr marL="0" indent="0">
              <a:buNone/>
              <a:defRPr sz="2448">
                <a:solidFill>
                  <a:schemeClr val="tx1">
                    <a:tint val="75000"/>
                  </a:schemeClr>
                </a:solidFill>
              </a:defRPr>
            </a:lvl1pPr>
            <a:lvl2pPr marL="466298" indent="0">
              <a:buNone/>
              <a:defRPr sz="2040">
                <a:solidFill>
                  <a:schemeClr val="tx1">
                    <a:tint val="75000"/>
                  </a:schemeClr>
                </a:solidFill>
              </a:defRPr>
            </a:lvl2pPr>
            <a:lvl3pPr marL="932597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3pPr>
            <a:lvl4pPr marL="1398895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4pPr>
            <a:lvl5pPr marL="1865193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5pPr>
            <a:lvl6pPr marL="2331491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6pPr>
            <a:lvl7pPr marL="2797790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7pPr>
            <a:lvl8pPr marL="3264088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8pPr>
            <a:lvl9pPr marL="3730386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827298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5008" y="1861968"/>
            <a:ext cx="5285502" cy="4437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5965" y="1861968"/>
            <a:ext cx="5285502" cy="4437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47703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7" y="372394"/>
            <a:ext cx="10726460" cy="13519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628" y="1714631"/>
            <a:ext cx="5261211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628" y="2554944"/>
            <a:ext cx="5261211" cy="37579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5965" y="1714631"/>
            <a:ext cx="5287122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5965" y="2554944"/>
            <a:ext cx="5287122" cy="37579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10/13/2016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044109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10/13/2016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063842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10/13/2016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108730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8" y="466302"/>
            <a:ext cx="4011087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87122" y="1007083"/>
            <a:ext cx="6295965" cy="4970646"/>
          </a:xfrm>
        </p:spPr>
        <p:txBody>
          <a:bodyPr/>
          <a:lstStyle>
            <a:lvl1pPr>
              <a:defRPr sz="3264"/>
            </a:lvl1pPr>
            <a:lvl2pPr>
              <a:defRPr sz="2856"/>
            </a:lvl2pPr>
            <a:lvl3pPr>
              <a:defRPr sz="2448"/>
            </a:lvl3pPr>
            <a:lvl4pPr>
              <a:defRPr sz="2040"/>
            </a:lvl4pPr>
            <a:lvl5pPr>
              <a:defRPr sz="2040"/>
            </a:lvl5pPr>
            <a:lvl6pPr>
              <a:defRPr sz="2040"/>
            </a:lvl6pPr>
            <a:lvl7pPr>
              <a:defRPr sz="2040"/>
            </a:lvl7pPr>
            <a:lvl8pPr>
              <a:defRPr sz="2040"/>
            </a:lvl8pPr>
            <a:lvl9pPr>
              <a:defRPr sz="204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628" y="2098357"/>
            <a:ext cx="4011087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98" indent="0">
              <a:buNone/>
              <a:defRPr sz="1428"/>
            </a:lvl2pPr>
            <a:lvl3pPr marL="932597" indent="0">
              <a:buNone/>
              <a:defRPr sz="1224"/>
            </a:lvl3pPr>
            <a:lvl4pPr marL="1398895" indent="0">
              <a:buNone/>
              <a:defRPr sz="1020"/>
            </a:lvl4pPr>
            <a:lvl5pPr marL="1865193" indent="0">
              <a:buNone/>
              <a:defRPr sz="1020"/>
            </a:lvl5pPr>
            <a:lvl6pPr marL="2331491" indent="0">
              <a:buNone/>
              <a:defRPr sz="1020"/>
            </a:lvl6pPr>
            <a:lvl7pPr marL="2797790" indent="0">
              <a:buNone/>
              <a:defRPr sz="1020"/>
            </a:lvl7pPr>
            <a:lvl8pPr marL="3264088" indent="0">
              <a:buNone/>
              <a:defRPr sz="1020"/>
            </a:lvl8pPr>
            <a:lvl9pPr marL="3730386" indent="0">
              <a:buNone/>
              <a:defRPr sz="10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9727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8" y="466302"/>
            <a:ext cx="4011087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287122" y="1007083"/>
            <a:ext cx="6295965" cy="4970646"/>
          </a:xfrm>
        </p:spPr>
        <p:txBody>
          <a:bodyPr/>
          <a:lstStyle>
            <a:lvl1pPr marL="0" indent="0">
              <a:buNone/>
              <a:defRPr sz="3264"/>
            </a:lvl1pPr>
            <a:lvl2pPr marL="466298" indent="0">
              <a:buNone/>
              <a:defRPr sz="2856"/>
            </a:lvl2pPr>
            <a:lvl3pPr marL="932597" indent="0">
              <a:buNone/>
              <a:defRPr sz="2448"/>
            </a:lvl3pPr>
            <a:lvl4pPr marL="1398895" indent="0">
              <a:buNone/>
              <a:defRPr sz="2040"/>
            </a:lvl4pPr>
            <a:lvl5pPr marL="1865193" indent="0">
              <a:buNone/>
              <a:defRPr sz="2040"/>
            </a:lvl5pPr>
            <a:lvl6pPr marL="2331491" indent="0">
              <a:buNone/>
              <a:defRPr sz="2040"/>
            </a:lvl6pPr>
            <a:lvl7pPr marL="2797790" indent="0">
              <a:buNone/>
              <a:defRPr sz="2040"/>
            </a:lvl7pPr>
            <a:lvl8pPr marL="3264088" indent="0">
              <a:buNone/>
              <a:defRPr sz="2040"/>
            </a:lvl8pPr>
            <a:lvl9pPr marL="3730386" indent="0">
              <a:buNone/>
              <a:defRPr sz="204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628" y="2098357"/>
            <a:ext cx="4011087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98" indent="0">
              <a:buNone/>
              <a:defRPr sz="1428"/>
            </a:lvl2pPr>
            <a:lvl3pPr marL="932597" indent="0">
              <a:buNone/>
              <a:defRPr sz="1224"/>
            </a:lvl3pPr>
            <a:lvl4pPr marL="1398895" indent="0">
              <a:buNone/>
              <a:defRPr sz="1020"/>
            </a:lvl4pPr>
            <a:lvl5pPr marL="1865193" indent="0">
              <a:buNone/>
              <a:defRPr sz="1020"/>
            </a:lvl5pPr>
            <a:lvl6pPr marL="2331491" indent="0">
              <a:buNone/>
              <a:defRPr sz="1020"/>
            </a:lvl6pPr>
            <a:lvl7pPr marL="2797790" indent="0">
              <a:buNone/>
              <a:defRPr sz="1020"/>
            </a:lvl7pPr>
            <a:lvl8pPr marL="3264088" indent="0">
              <a:buNone/>
              <a:defRPr sz="1020"/>
            </a:lvl8pPr>
            <a:lvl9pPr marL="3730386" indent="0">
              <a:buNone/>
              <a:defRPr sz="10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09183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09299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99852" y="372394"/>
            <a:ext cx="2681615" cy="59275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5008" y="372394"/>
            <a:ext cx="7889389" cy="59275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701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080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75399" y="2284962"/>
            <a:ext cx="7086439" cy="1015663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999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096036" y="3768007"/>
            <a:ext cx="7087559" cy="6832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</p:spTree>
    <p:extLst>
      <p:ext uri="{BB962C8B-B14F-4D97-AF65-F5344CB8AC3E}">
        <p14:creationId xmlns:p14="http://schemas.microsoft.com/office/powerpoint/2010/main" val="2755247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2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501" y="1965643"/>
            <a:ext cx="4736205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341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5897245"/>
            <a:ext cx="12435840" cy="109728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840" y="6294142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5652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0655951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359454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238344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707770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662917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53311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292519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23570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26104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53626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50853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30298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56503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001290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2562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404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5083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6959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81006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66984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34018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7478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527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3588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67552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9964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6698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88525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6749932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218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76505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50056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28606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95384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35388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2815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401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2737" y="2172839"/>
            <a:ext cx="10571004" cy="14992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1359" y="3808130"/>
            <a:ext cx="8705534" cy="178749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66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325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9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65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314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9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6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30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99727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defTabSz="932597"/>
            <a:fld id="{03A7FB9A-B010-42F7-9682-CD97C0AD3FAA}" type="datetimeFigureOut">
              <a:rPr lang="en-US" smtClean="0">
                <a:solidFill>
                  <a:srgbClr val="F36E24"/>
                </a:solidFill>
              </a:rPr>
              <a:pPr defTabSz="932597"/>
              <a:t>10/13/2016</a:t>
            </a:fld>
            <a:endParaRPr lang="en-US" dirty="0">
              <a:solidFill>
                <a:srgbClr val="F36E24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defTabSz="932597"/>
            <a:endParaRPr lang="en-US" dirty="0">
              <a:solidFill>
                <a:srgbClr val="F36E24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83260" y="6482889"/>
            <a:ext cx="2798207" cy="372394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defTabSz="932597"/>
            <a:fld id="{C1A25B0A-78C0-4D52-8FEB-B371BEB7A2EB}" type="slidenum">
              <a:rPr lang="en-US" smtClean="0">
                <a:solidFill>
                  <a:srgbClr val="F36E24"/>
                </a:solidFill>
              </a:rPr>
              <a:pPr defTabSz="932597"/>
              <a:t>‹#›</a:t>
            </a:fld>
            <a:endParaRPr lang="en-US" dirty="0">
              <a:solidFill>
                <a:srgbClr val="F36E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30980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2737" y="2172839"/>
            <a:ext cx="10571004" cy="14992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1359" y="3808130"/>
            <a:ext cx="8705534" cy="178749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66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325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9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65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314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9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6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30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614812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824" y="1445861"/>
            <a:ext cx="11192829" cy="4616063"/>
          </a:xfrm>
        </p:spPr>
        <p:txBody>
          <a:bodyPr/>
          <a:lstStyle>
            <a:lvl1pPr>
              <a:defRPr spc="-102" baseline="0"/>
            </a:lvl1pPr>
            <a:lvl2pPr>
              <a:defRPr spc="-102" baseline="0"/>
            </a:lvl2pPr>
            <a:lvl3pPr>
              <a:defRPr spc="-102" baseline="0"/>
            </a:lvl3pPr>
            <a:lvl4pPr>
              <a:defRPr spc="-102" baseline="0"/>
            </a:lvl4pPr>
            <a:lvl5pPr>
              <a:defRPr spc="-102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92231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396" y="4494633"/>
            <a:ext cx="10571004" cy="1389190"/>
          </a:xfrm>
        </p:spPr>
        <p:txBody>
          <a:bodyPr anchor="t"/>
          <a:lstStyle>
            <a:lvl1pPr algn="l">
              <a:defRPr sz="408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396" y="2964579"/>
            <a:ext cx="10571004" cy="1530052"/>
          </a:xfrm>
        </p:spPr>
        <p:txBody>
          <a:bodyPr anchor="b"/>
          <a:lstStyle>
            <a:lvl1pPr marL="0" indent="0">
              <a:buNone/>
              <a:defRPr sz="204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66298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2pPr>
            <a:lvl3pPr marL="932597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3pPr>
            <a:lvl4pPr marL="1398895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4pPr>
            <a:lvl5pPr marL="1865193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5pPr>
            <a:lvl6pPr marL="2331491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6pPr>
            <a:lvl7pPr marL="2797790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7pPr>
            <a:lvl8pPr marL="3264088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8pPr>
            <a:lvl9pPr marL="3730386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418736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824" y="280105"/>
            <a:ext cx="11192829" cy="116575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1824" y="1565673"/>
            <a:ext cx="5494936" cy="652498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824" y="2218171"/>
            <a:ext cx="5494936" cy="4029948"/>
          </a:xfrm>
        </p:spPr>
        <p:txBody>
          <a:bodyPr/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7558" y="1565673"/>
            <a:ext cx="5497094" cy="652498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7558" y="2218171"/>
            <a:ext cx="5497094" cy="4029948"/>
          </a:xfrm>
        </p:spPr>
        <p:txBody>
          <a:bodyPr/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512694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56167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3549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825" y="278486"/>
            <a:ext cx="4091515" cy="2830192"/>
          </a:xfrm>
        </p:spPr>
        <p:txBody>
          <a:bodyPr anchor="b">
            <a:noAutofit/>
          </a:bodyPr>
          <a:lstStyle>
            <a:lvl1pPr algn="l">
              <a:defRPr sz="4488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2317" y="278488"/>
            <a:ext cx="6952335" cy="5969633"/>
          </a:xfrm>
        </p:spPr>
        <p:txBody>
          <a:bodyPr/>
          <a:lstStyle>
            <a:lvl1pPr>
              <a:defRPr sz="3264"/>
            </a:lvl1pPr>
            <a:lvl2pPr>
              <a:defRPr sz="2856"/>
            </a:lvl2pPr>
            <a:lvl3pPr>
              <a:defRPr sz="2448"/>
            </a:lvl3pPr>
            <a:lvl4pPr>
              <a:defRPr sz="2040"/>
            </a:lvl4pPr>
            <a:lvl5pPr>
              <a:defRPr sz="2040"/>
            </a:lvl5pPr>
            <a:lvl6pPr>
              <a:defRPr sz="2040"/>
            </a:lvl6pPr>
            <a:lvl7pPr>
              <a:defRPr sz="2040"/>
            </a:lvl7pPr>
            <a:lvl8pPr>
              <a:defRPr sz="2040"/>
            </a:lvl8pPr>
            <a:lvl9pPr>
              <a:defRPr sz="20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1825" y="3341829"/>
            <a:ext cx="4091515" cy="2906291"/>
          </a:xfrm>
        </p:spPr>
        <p:txBody>
          <a:bodyPr>
            <a:normAutofit/>
          </a:bodyPr>
          <a:lstStyle>
            <a:lvl1pPr marL="0" indent="0">
              <a:buNone/>
              <a:defRPr sz="2040"/>
            </a:lvl1pPr>
            <a:lvl2pPr marL="466298" indent="0">
              <a:buNone/>
              <a:defRPr sz="1224"/>
            </a:lvl2pPr>
            <a:lvl3pPr marL="932597" indent="0">
              <a:buNone/>
              <a:defRPr sz="1020"/>
            </a:lvl3pPr>
            <a:lvl4pPr marL="1398895" indent="0">
              <a:buNone/>
              <a:defRPr sz="918"/>
            </a:lvl4pPr>
            <a:lvl5pPr marL="1865193" indent="0">
              <a:buNone/>
              <a:defRPr sz="918"/>
            </a:lvl5pPr>
            <a:lvl6pPr marL="2331491" indent="0">
              <a:buNone/>
              <a:defRPr sz="918"/>
            </a:lvl6pPr>
            <a:lvl7pPr marL="2797790" indent="0">
              <a:buNone/>
              <a:defRPr sz="918"/>
            </a:lvl7pPr>
            <a:lvl8pPr marL="3264088" indent="0">
              <a:buNone/>
              <a:defRPr sz="918"/>
            </a:lvl8pPr>
            <a:lvl9pPr marL="3730386" indent="0">
              <a:buNone/>
              <a:defRPr sz="91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888692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637" y="4896168"/>
            <a:ext cx="7461885" cy="578020"/>
          </a:xfrm>
        </p:spPr>
        <p:txBody>
          <a:bodyPr anchor="b">
            <a:normAutofit/>
          </a:bodyPr>
          <a:lstStyle>
            <a:lvl1pPr algn="l">
              <a:defRPr sz="2448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437637" y="624974"/>
            <a:ext cx="7461885" cy="4196715"/>
          </a:xfrm>
        </p:spPr>
        <p:txBody>
          <a:bodyPr/>
          <a:lstStyle>
            <a:lvl1pPr marL="0" indent="0">
              <a:buNone/>
              <a:defRPr sz="3264"/>
            </a:lvl1pPr>
            <a:lvl2pPr marL="466298" indent="0">
              <a:buNone/>
              <a:defRPr sz="2856"/>
            </a:lvl2pPr>
            <a:lvl3pPr marL="932597" indent="0">
              <a:buNone/>
              <a:defRPr sz="2448"/>
            </a:lvl3pPr>
            <a:lvl4pPr marL="1398895" indent="0">
              <a:buNone/>
              <a:defRPr sz="2040"/>
            </a:lvl4pPr>
            <a:lvl5pPr marL="1865193" indent="0">
              <a:buNone/>
              <a:defRPr sz="2040"/>
            </a:lvl5pPr>
            <a:lvl6pPr marL="2331491" indent="0">
              <a:buNone/>
              <a:defRPr sz="2040"/>
            </a:lvl6pPr>
            <a:lvl7pPr marL="2797790" indent="0">
              <a:buNone/>
              <a:defRPr sz="2040"/>
            </a:lvl7pPr>
            <a:lvl8pPr marL="3264088" indent="0">
              <a:buNone/>
              <a:defRPr sz="2040"/>
            </a:lvl8pPr>
            <a:lvl9pPr marL="3730386" indent="0">
              <a:buNone/>
              <a:defRPr sz="204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7637" y="5474188"/>
            <a:ext cx="7461885" cy="820885"/>
          </a:xfrm>
        </p:spPr>
        <p:txBody>
          <a:bodyPr>
            <a:normAutofit/>
          </a:bodyPr>
          <a:lstStyle>
            <a:lvl1pPr marL="0" indent="0">
              <a:buNone/>
              <a:defRPr sz="2040"/>
            </a:lvl1pPr>
            <a:lvl2pPr marL="466298" indent="0">
              <a:buNone/>
              <a:defRPr sz="1224"/>
            </a:lvl2pPr>
            <a:lvl3pPr marL="932597" indent="0">
              <a:buNone/>
              <a:defRPr sz="1020"/>
            </a:lvl3pPr>
            <a:lvl4pPr marL="1398895" indent="0">
              <a:buNone/>
              <a:defRPr sz="918"/>
            </a:lvl4pPr>
            <a:lvl5pPr marL="1865193" indent="0">
              <a:buNone/>
              <a:defRPr sz="918"/>
            </a:lvl5pPr>
            <a:lvl6pPr marL="2331491" indent="0">
              <a:buNone/>
              <a:defRPr sz="918"/>
            </a:lvl6pPr>
            <a:lvl7pPr marL="2797790" indent="0">
              <a:buNone/>
              <a:defRPr sz="918"/>
            </a:lvl7pPr>
            <a:lvl8pPr marL="3264088" indent="0">
              <a:buNone/>
              <a:defRPr sz="918"/>
            </a:lvl8pPr>
            <a:lvl9pPr marL="3730386" indent="0">
              <a:buNone/>
              <a:defRPr sz="91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241444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3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1" y="6240963"/>
            <a:ext cx="1278510" cy="2741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90737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2283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1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90737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3145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Buil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1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978988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7324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25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092881"/>
          </a:xfrm>
        </p:spPr>
        <p:txBody>
          <a:bodyPr>
            <a:spAutoFit/>
          </a:bodyPr>
          <a:lstStyle>
            <a:lvl1pPr>
              <a:defRPr sz="39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93691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092881"/>
          </a:xfrm>
        </p:spPr>
        <p:txBody>
          <a:bodyPr>
            <a:spAutoFit/>
          </a:bodyPr>
          <a:lstStyle>
            <a:lvl1pPr>
              <a:defRPr sz="3999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6698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976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1581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001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9389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9378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3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780641"/>
      </p:ext>
    </p:extLst>
  </p:cSld>
  <p:clrMapOvr>
    <a:masterClrMapping/>
  </p:clrMapOvr>
  <p:transition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4"/>
            <a:ext cx="91440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91439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24405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4"/>
            <a:ext cx="91439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0740876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523442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92035">
                      <a:srgbClr val="000000"/>
                    </a:gs>
                    <a:gs pos="75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234107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1241426"/>
            <a:ext cx="5486399" cy="2012859"/>
          </a:xfrm>
        </p:spPr>
        <p:txBody>
          <a:bodyPr>
            <a:spAutoFit/>
          </a:bodyPr>
          <a:lstStyle>
            <a:lvl1pPr>
              <a:defRPr sz="659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9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65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78102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39934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2" tIns="46632" rIns="46632" bIns="4663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8"/>
            <a:ext cx="11887199" cy="1995931"/>
          </a:xfrm>
        </p:spPr>
        <p:txBody>
          <a:bodyPr/>
          <a:lstStyle>
            <a:lvl1pPr marL="0" indent="0">
              <a:buNone/>
              <a:defRPr sz="3299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8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40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795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517017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blackWhite">
          <a:xfrm>
            <a:off x="274638" y="6294477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111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493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9" y="1212851"/>
            <a:ext cx="11887200" cy="2443746"/>
          </a:xfrm>
          <a:prstGeom prst="rect">
            <a:avLst/>
          </a:prstGeom>
        </p:spPr>
        <p:txBody>
          <a:bodyPr/>
          <a:lstStyle>
            <a:lvl1pPr marL="29045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35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390" indent="-280935">
              <a:buClr>
                <a:schemeClr val="tx1"/>
              </a:buClr>
              <a:buSzPct val="90000"/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84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404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960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9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363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slide -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3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8976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B4F5-9F56-4AF2-B8FC-381E478EDD58}" type="datetimeFigureOut">
              <a:rPr lang="en-US" smtClean="0"/>
              <a:t>10/13/2016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923CD-E977-4E78-9161-C57CCFBF0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345416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75399" y="2284962"/>
            <a:ext cx="7086439" cy="1015663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999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096036" y="3768007"/>
            <a:ext cx="7087559" cy="6832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</p:spTree>
    <p:extLst>
      <p:ext uri="{BB962C8B-B14F-4D97-AF65-F5344CB8AC3E}">
        <p14:creationId xmlns:p14="http://schemas.microsoft.com/office/powerpoint/2010/main" val="635787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2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4560" y="1144706"/>
            <a:ext cx="9327356" cy="2435131"/>
          </a:xfrm>
        </p:spPr>
        <p:txBody>
          <a:bodyPr anchor="b"/>
          <a:lstStyle>
            <a:lvl1pPr algn="ctr">
              <a:defRPr sz="61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4560" y="3673745"/>
            <a:ext cx="9327356" cy="1688724"/>
          </a:xfrm>
        </p:spPr>
        <p:txBody>
          <a:bodyPr/>
          <a:lstStyle>
            <a:lvl1pPr marL="0" indent="0" algn="ctr">
              <a:buNone/>
              <a:defRPr sz="2448"/>
            </a:lvl1pPr>
            <a:lvl2pPr marL="466298" indent="0" algn="ctr">
              <a:buNone/>
              <a:defRPr sz="2040"/>
            </a:lvl2pPr>
            <a:lvl3pPr marL="932597" indent="0" algn="ctr">
              <a:buNone/>
              <a:defRPr sz="1836"/>
            </a:lvl3pPr>
            <a:lvl4pPr marL="1398895" indent="0" algn="ctr">
              <a:buNone/>
              <a:defRPr sz="1632"/>
            </a:lvl4pPr>
            <a:lvl5pPr marL="1865193" indent="0" algn="ctr">
              <a:buNone/>
              <a:defRPr sz="1632"/>
            </a:lvl5pPr>
            <a:lvl6pPr marL="2331491" indent="0" algn="ctr">
              <a:buNone/>
              <a:defRPr sz="1632"/>
            </a:lvl6pPr>
            <a:lvl7pPr marL="2797790" indent="0" algn="ctr">
              <a:buNone/>
              <a:defRPr sz="1632"/>
            </a:lvl7pPr>
            <a:lvl8pPr marL="3264088" indent="0" algn="ctr">
              <a:buNone/>
              <a:defRPr sz="1632"/>
            </a:lvl8pPr>
            <a:lvl9pPr marL="3730386" indent="0" algn="ctr">
              <a:buNone/>
              <a:defRPr sz="1632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73567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037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53.xml"/><Relationship Id="rId1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61.xml"/><Relationship Id="rId7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52.xml"/><Relationship Id="rId17" Type="http://schemas.openxmlformats.org/officeDocument/2006/relationships/slideLayout" Target="../slideLayouts/slideLayout57.xml"/><Relationship Id="rId2" Type="http://schemas.openxmlformats.org/officeDocument/2006/relationships/slideLayout" Target="../slideLayouts/slideLayout42.xml"/><Relationship Id="rId16" Type="http://schemas.openxmlformats.org/officeDocument/2006/relationships/slideLayout" Target="../slideLayouts/slideLayout56.xml"/><Relationship Id="rId20" Type="http://schemas.openxmlformats.org/officeDocument/2006/relationships/slideLayout" Target="../slideLayouts/slideLayout60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5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0.xml"/><Relationship Id="rId19" Type="http://schemas.openxmlformats.org/officeDocument/2006/relationships/slideLayout" Target="../slideLayouts/slideLayout59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54.xml"/><Relationship Id="rId2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4" Type="http://schemas.openxmlformats.org/officeDocument/2006/relationships/image" Target="../media/image9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.xml"/><Relationship Id="rId3" Type="http://schemas.openxmlformats.org/officeDocument/2006/relationships/slideLayout" Target="../slideLayouts/slideLayout66.xml"/><Relationship Id="rId7" Type="http://schemas.openxmlformats.org/officeDocument/2006/relationships/slideLayout" Target="../slideLayouts/slideLayout70.xml"/><Relationship Id="rId2" Type="http://schemas.openxmlformats.org/officeDocument/2006/relationships/slideLayout" Target="../slideLayouts/slideLayout65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11" Type="http://schemas.openxmlformats.org/officeDocument/2006/relationships/image" Target="../media/image11.jpg"/><Relationship Id="rId5" Type="http://schemas.openxmlformats.org/officeDocument/2006/relationships/slideLayout" Target="../slideLayouts/slideLayout68.xml"/><Relationship Id="rId10" Type="http://schemas.openxmlformats.org/officeDocument/2006/relationships/image" Target="../media/image10.png"/><Relationship Id="rId4" Type="http://schemas.openxmlformats.org/officeDocument/2006/relationships/slideLayout" Target="../slideLayouts/slideLayout67.xml"/><Relationship Id="rId9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9.xml"/><Relationship Id="rId13" Type="http://schemas.openxmlformats.org/officeDocument/2006/relationships/slideLayout" Target="../slideLayouts/slideLayout84.xml"/><Relationship Id="rId18" Type="http://schemas.openxmlformats.org/officeDocument/2006/relationships/slideLayout" Target="../slideLayouts/slideLayout89.xml"/><Relationship Id="rId26" Type="http://schemas.openxmlformats.org/officeDocument/2006/relationships/slideLayout" Target="../slideLayouts/slideLayout97.xml"/><Relationship Id="rId3" Type="http://schemas.openxmlformats.org/officeDocument/2006/relationships/slideLayout" Target="../slideLayouts/slideLayout74.xml"/><Relationship Id="rId21" Type="http://schemas.openxmlformats.org/officeDocument/2006/relationships/slideLayout" Target="../slideLayouts/slideLayout92.xml"/><Relationship Id="rId7" Type="http://schemas.openxmlformats.org/officeDocument/2006/relationships/slideLayout" Target="../slideLayouts/slideLayout78.xml"/><Relationship Id="rId12" Type="http://schemas.openxmlformats.org/officeDocument/2006/relationships/slideLayout" Target="../slideLayouts/slideLayout83.xml"/><Relationship Id="rId17" Type="http://schemas.openxmlformats.org/officeDocument/2006/relationships/slideLayout" Target="../slideLayouts/slideLayout88.xml"/><Relationship Id="rId25" Type="http://schemas.openxmlformats.org/officeDocument/2006/relationships/slideLayout" Target="../slideLayouts/slideLayout96.xml"/><Relationship Id="rId2" Type="http://schemas.openxmlformats.org/officeDocument/2006/relationships/slideLayout" Target="../slideLayouts/slideLayout73.xml"/><Relationship Id="rId16" Type="http://schemas.openxmlformats.org/officeDocument/2006/relationships/slideLayout" Target="../slideLayouts/slideLayout87.xml"/><Relationship Id="rId20" Type="http://schemas.openxmlformats.org/officeDocument/2006/relationships/slideLayout" Target="../slideLayouts/slideLayout91.xml"/><Relationship Id="rId1" Type="http://schemas.openxmlformats.org/officeDocument/2006/relationships/slideLayout" Target="../slideLayouts/slideLayout72.xml"/><Relationship Id="rId6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82.xml"/><Relationship Id="rId24" Type="http://schemas.openxmlformats.org/officeDocument/2006/relationships/slideLayout" Target="../slideLayouts/slideLayout95.xml"/><Relationship Id="rId5" Type="http://schemas.openxmlformats.org/officeDocument/2006/relationships/slideLayout" Target="../slideLayouts/slideLayout76.xml"/><Relationship Id="rId15" Type="http://schemas.openxmlformats.org/officeDocument/2006/relationships/slideLayout" Target="../slideLayouts/slideLayout86.xml"/><Relationship Id="rId23" Type="http://schemas.openxmlformats.org/officeDocument/2006/relationships/slideLayout" Target="../slideLayouts/slideLayout94.xml"/><Relationship Id="rId10" Type="http://schemas.openxmlformats.org/officeDocument/2006/relationships/slideLayout" Target="../slideLayouts/slideLayout81.xml"/><Relationship Id="rId19" Type="http://schemas.openxmlformats.org/officeDocument/2006/relationships/slideLayout" Target="../slideLayouts/slideLayout90.xml"/><Relationship Id="rId4" Type="http://schemas.openxmlformats.org/officeDocument/2006/relationships/slideLayout" Target="../slideLayouts/slideLayout75.xml"/><Relationship Id="rId9" Type="http://schemas.openxmlformats.org/officeDocument/2006/relationships/slideLayout" Target="../slideLayouts/slideLayout80.xml"/><Relationship Id="rId14" Type="http://schemas.openxmlformats.org/officeDocument/2006/relationships/slideLayout" Target="../slideLayouts/slideLayout85.xml"/><Relationship Id="rId22" Type="http://schemas.openxmlformats.org/officeDocument/2006/relationships/slideLayout" Target="../slideLayouts/slideLayout93.xml"/><Relationship Id="rId27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5.xml"/><Relationship Id="rId3" Type="http://schemas.openxmlformats.org/officeDocument/2006/relationships/slideLayout" Target="../slideLayouts/slideLayout100.xml"/><Relationship Id="rId7" Type="http://schemas.openxmlformats.org/officeDocument/2006/relationships/slideLayout" Target="../slideLayouts/slideLayout104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99.xml"/><Relationship Id="rId1" Type="http://schemas.openxmlformats.org/officeDocument/2006/relationships/slideLayout" Target="../slideLayouts/slideLayout98.xml"/><Relationship Id="rId6" Type="http://schemas.openxmlformats.org/officeDocument/2006/relationships/slideLayout" Target="../slideLayouts/slideLayout103.xml"/><Relationship Id="rId11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1.xml"/><Relationship Id="rId9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0" r:id="rId1"/>
    <p:sldLayoutId id="2147484295" r:id="rId2"/>
    <p:sldLayoutId id="2147484240" r:id="rId3"/>
    <p:sldLayoutId id="2147484296" r:id="rId4"/>
    <p:sldLayoutId id="2147484241" r:id="rId5"/>
    <p:sldLayoutId id="2147484297" r:id="rId6"/>
    <p:sldLayoutId id="2147484244" r:id="rId7"/>
    <p:sldLayoutId id="2147484298" r:id="rId8"/>
    <p:sldLayoutId id="2147484245" r:id="rId9"/>
    <p:sldLayoutId id="2147484247" r:id="rId10"/>
    <p:sldLayoutId id="2147484331" r:id="rId11"/>
    <p:sldLayoutId id="2147484249" r:id="rId12"/>
    <p:sldLayoutId id="2147484301" r:id="rId13"/>
    <p:sldLayoutId id="2147484251" r:id="rId14"/>
    <p:sldLayoutId id="2147484252" r:id="rId15"/>
    <p:sldLayoutId id="2147484254" r:id="rId16"/>
    <p:sldLayoutId id="2147484257" r:id="rId17"/>
    <p:sldLayoutId id="2147484258" r:id="rId18"/>
    <p:sldLayoutId id="2147484260" r:id="rId19"/>
    <p:sldLayoutId id="2147484299" r:id="rId20"/>
    <p:sldLayoutId id="2147484263" r:id="rId21"/>
    <p:sldLayoutId id="2147484375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 userDrawn="1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 userDrawn="1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0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90329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9" r:id="rId1"/>
    <p:sldLayoutId id="2147484340" r:id="rId2"/>
    <p:sldLayoutId id="2147484311" r:id="rId3"/>
    <p:sldLayoutId id="2147484312" r:id="rId4"/>
    <p:sldLayoutId id="2147484313" r:id="rId5"/>
    <p:sldLayoutId id="2147484314" r:id="rId6"/>
    <p:sldLayoutId id="2147484315" r:id="rId7"/>
    <p:sldLayoutId id="2147484332" r:id="rId8"/>
    <p:sldLayoutId id="2147484333" r:id="rId9"/>
    <p:sldLayoutId id="2147484334" r:id="rId10"/>
    <p:sldLayoutId id="2147484335" r:id="rId11"/>
    <p:sldLayoutId id="2147484336" r:id="rId12"/>
    <p:sldLayoutId id="2147484323" r:id="rId13"/>
    <p:sldLayoutId id="2147484324" r:id="rId14"/>
    <p:sldLayoutId id="2147484325" r:id="rId15"/>
    <p:sldLayoutId id="2147484326" r:id="rId16"/>
    <p:sldLayoutId id="2147484327" r:id="rId17"/>
    <p:sldLayoutId id="2147484328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2552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3" r:id="rId1"/>
    <p:sldLayoutId id="2147484344" r:id="rId2"/>
    <p:sldLayoutId id="2147484345" r:id="rId3"/>
    <p:sldLayoutId id="2147484346" r:id="rId4"/>
    <p:sldLayoutId id="2147484347" r:id="rId5"/>
    <p:sldLayoutId id="2147484348" r:id="rId6"/>
    <p:sldLayoutId id="2147484349" r:id="rId7"/>
    <p:sldLayoutId id="2147484350" r:id="rId8"/>
    <p:sldLayoutId id="2147484351" r:id="rId9"/>
    <p:sldLayoutId id="2147484352" r:id="rId10"/>
    <p:sldLayoutId id="2147484353" r:id="rId11"/>
    <p:sldLayoutId id="2147484354" r:id="rId12"/>
    <p:sldLayoutId id="2147484355" r:id="rId13"/>
    <p:sldLayoutId id="2147484356" r:id="rId14"/>
    <p:sldLayoutId id="2147484357" r:id="rId15"/>
    <p:sldLayoutId id="2147484358" r:id="rId16"/>
    <p:sldLayoutId id="2147484359" r:id="rId17"/>
    <p:sldLayoutId id="2147484360" r:id="rId18"/>
    <p:sldLayoutId id="2147484361" r:id="rId19"/>
    <p:sldLayoutId id="2147484362" r:id="rId20"/>
    <p:sldLayoutId id="2147484363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33" y="2"/>
            <a:ext cx="12519604" cy="699452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1824" y="280105"/>
            <a:ext cx="11192829" cy="11657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1824" y="1632058"/>
            <a:ext cx="11192829" cy="4616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53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4" r:id="rId1"/>
    <p:sldLayoutId id="2147484365" r:id="rId2"/>
  </p:sldLayoutIdLst>
  <p:txStyles>
    <p:titleStyle>
      <a:lvl1pPr marL="0" indent="0" algn="l" defTabSz="932597" rtl="0" eaLnBrk="1" latinLnBrk="0" hangingPunct="1">
        <a:spcBef>
          <a:spcPct val="0"/>
        </a:spcBef>
        <a:buFont typeface="Arial" panose="020B0604020202020204" pitchFamily="34" charset="0"/>
        <a:buNone/>
        <a:defRPr sz="4488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3264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66298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2856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32597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2448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98895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204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65193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204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64641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030939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497237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3963535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97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95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93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91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9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8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86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" y="2"/>
            <a:ext cx="12522865" cy="699452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1824" y="280105"/>
            <a:ext cx="11192829" cy="11657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1824" y="1632058"/>
            <a:ext cx="11192829" cy="4616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9063758" y="6173429"/>
            <a:ext cx="3011113" cy="5575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endParaRPr lang="en-GB" sz="1836">
              <a:solidFill>
                <a:prstClr val="white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20233" y="6380688"/>
            <a:ext cx="2178636" cy="315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985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7" r:id="rId1"/>
    <p:sldLayoutId id="2147484368" r:id="rId2"/>
    <p:sldLayoutId id="2147484369" r:id="rId3"/>
    <p:sldLayoutId id="2147484370" r:id="rId4"/>
    <p:sldLayoutId id="2147484371" r:id="rId5"/>
    <p:sldLayoutId id="2147484372" r:id="rId6"/>
    <p:sldLayoutId id="2147484373" r:id="rId7"/>
    <p:sldLayoutId id="2147484374" r:id="rId8"/>
  </p:sldLayoutIdLst>
  <p:txStyles>
    <p:titleStyle>
      <a:lvl1pPr marL="0" indent="0" algn="l" defTabSz="932597" rtl="0" eaLnBrk="1" latinLnBrk="0" hangingPunct="1">
        <a:spcBef>
          <a:spcPct val="0"/>
        </a:spcBef>
        <a:buFont typeface="Arial" panose="020B0604020202020204" pitchFamily="34" charset="0"/>
        <a:buNone/>
        <a:defRPr sz="4488" b="1" kern="1200">
          <a:solidFill>
            <a:schemeClr val="accent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3264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66298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2856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32597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2448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98895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2040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65193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2040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64641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030939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497237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3963535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97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95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93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91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9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8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86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1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12618964" y="-8395"/>
            <a:ext cx="955641" cy="5775361"/>
            <a:chOff x="12618967" y="-8396"/>
            <a:chExt cx="955641" cy="5775361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2059" y="1045293"/>
              <a:ext cx="2703052" cy="629236"/>
              <a:chOff x="1586734" y="4543426"/>
              <a:chExt cx="2703052" cy="629236"/>
            </a:xfrm>
          </p:grpSpPr>
          <p:sp>
            <p:nvSpPr>
              <p:cNvPr id="45" name="Rectangle 44"/>
              <p:cNvSpPr/>
              <p:nvPr userDrawn="1"/>
            </p:nvSpPr>
            <p:spPr bwMode="auto">
              <a:xfrm>
                <a:off x="1586734" y="4543427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37" name="Rectangle 36"/>
              <p:cNvSpPr/>
              <p:nvPr userDrawn="1"/>
            </p:nvSpPr>
            <p:spPr bwMode="auto">
              <a:xfrm>
                <a:off x="3419856" y="4543428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Cyan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R:0 G:188 B:242</a:t>
                </a: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158673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2505456" y="4543426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Dark Blue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R:0 G:32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3413144" y="4882896"/>
                <a:ext cx="869930" cy="289766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2505456" y="4882895"/>
                <a:ext cx="869930" cy="289766"/>
              </a:xfrm>
              <a:prstGeom prst="rect">
                <a:avLst/>
              </a:prstGeom>
              <a:solidFill>
                <a:srgbClr val="73737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Gray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R:115 G:115 B:115</a:t>
                </a:r>
              </a:p>
            </p:txBody>
          </p:sp>
        </p:grpSp>
        <p:grpSp>
          <p:nvGrpSpPr>
            <p:cNvPr id="27" name="Group 26"/>
            <p:cNvGrpSpPr/>
            <p:nvPr userDrawn="1"/>
          </p:nvGrpSpPr>
          <p:grpSpPr>
            <a:xfrm rot="5400000">
              <a:off x="11412325" y="4270556"/>
              <a:ext cx="2703052" cy="289766"/>
              <a:chOff x="4476564" y="4543426"/>
              <a:chExt cx="2703052" cy="289766"/>
            </a:xfrm>
          </p:grpSpPr>
          <p:sp>
            <p:nvSpPr>
              <p:cNvPr id="33" name="Rectangle 32"/>
              <p:cNvSpPr/>
              <p:nvPr userDrawn="1"/>
            </p:nvSpPr>
            <p:spPr bwMode="auto">
              <a:xfrm>
                <a:off x="5395286" y="4543426"/>
                <a:ext cx="869930" cy="289766"/>
              </a:xfrm>
              <a:prstGeom prst="rect">
                <a:avLst/>
              </a:prstGeom>
              <a:solidFill>
                <a:srgbClr val="5C2D9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Purple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R:92 G:45 B:145</a:t>
                </a:r>
              </a:p>
            </p:txBody>
          </p:sp>
          <p:sp>
            <p:nvSpPr>
              <p:cNvPr id="34" name="Rectangle 33"/>
              <p:cNvSpPr/>
              <p:nvPr userDrawn="1"/>
            </p:nvSpPr>
            <p:spPr bwMode="auto">
              <a:xfrm>
                <a:off x="6309686" y="4543426"/>
                <a:ext cx="869930" cy="289766"/>
              </a:xfrm>
              <a:prstGeom prst="rect">
                <a:avLst/>
              </a:prstGeom>
              <a:solidFill>
                <a:srgbClr val="D83B0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R:216 G:59 B:1</a:t>
                </a:r>
              </a:p>
            </p:txBody>
          </p:sp>
          <p:sp>
            <p:nvSpPr>
              <p:cNvPr id="35" name="Rectangle 34"/>
              <p:cNvSpPr/>
              <p:nvPr userDrawn="1"/>
            </p:nvSpPr>
            <p:spPr bwMode="auto">
              <a:xfrm>
                <a:off x="4476564" y="4543426"/>
                <a:ext cx="869930" cy="289766"/>
              </a:xfrm>
              <a:prstGeom prst="rect">
                <a:avLst/>
              </a:prstGeom>
              <a:solidFill>
                <a:srgbClr val="107C1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79639" y="256928"/>
              <a:ext cx="860293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marR="0" lvl="0" indent="0" algn="l" defTabSz="93259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rgbClr val="505050"/>
                      </a:gs>
                      <a:gs pos="30000">
                        <a:srgbClr val="505050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15628" y="4227340"/>
              <a:ext cx="2709380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marR="0" lvl="0" indent="0" algn="l" defTabSz="93259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rgbClr val="505050"/>
                      </a:gs>
                      <a:gs pos="30000">
                        <a:srgbClr val="505050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Secondary colors (use only when necessary)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81237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77" r:id="rId1"/>
    <p:sldLayoutId id="2147484378" r:id="rId2"/>
    <p:sldLayoutId id="2147484379" r:id="rId3"/>
    <p:sldLayoutId id="2147484380" r:id="rId4"/>
    <p:sldLayoutId id="2147484381" r:id="rId5"/>
    <p:sldLayoutId id="2147484382" r:id="rId6"/>
    <p:sldLayoutId id="2147484383" r:id="rId7"/>
    <p:sldLayoutId id="2147484384" r:id="rId8"/>
    <p:sldLayoutId id="2147484385" r:id="rId9"/>
    <p:sldLayoutId id="2147484386" r:id="rId10"/>
    <p:sldLayoutId id="2147484387" r:id="rId11"/>
    <p:sldLayoutId id="2147484388" r:id="rId12"/>
    <p:sldLayoutId id="2147484389" r:id="rId13"/>
    <p:sldLayoutId id="2147484390" r:id="rId14"/>
    <p:sldLayoutId id="2147484391" r:id="rId15"/>
    <p:sldLayoutId id="2147484392" r:id="rId16"/>
    <p:sldLayoutId id="2147484393" r:id="rId17"/>
    <p:sldLayoutId id="2147484394" r:id="rId18"/>
    <p:sldLayoutId id="2147484395" r:id="rId19"/>
    <p:sldLayoutId id="2147484396" r:id="rId20"/>
    <p:sldLayoutId id="2147484397" r:id="rId21"/>
    <p:sldLayoutId id="2147484398" r:id="rId22"/>
    <p:sldLayoutId id="2147484399" r:id="rId23"/>
    <p:sldLayoutId id="2147484400" r:id="rId24"/>
    <p:sldLayoutId id="2147484401" r:id="rId25"/>
    <p:sldLayoutId id="2147484402" r:id="rId26"/>
  </p:sldLayoutIdLst>
  <p:transition>
    <p:fade/>
  </p:transition>
  <p:txStyles>
    <p:titleStyle>
      <a:lvl1pPr algn="l" defTabSz="932563" rtl="0" eaLnBrk="1" latinLnBrk="0" hangingPunct="1">
        <a:lnSpc>
          <a:spcPct val="90000"/>
        </a:lnSpc>
        <a:spcBef>
          <a:spcPct val="0"/>
        </a:spcBef>
        <a:buNone/>
        <a:defRPr lang="en-US" sz="4799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834" marR="0" indent="-342834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9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088" marR="0" indent="-241253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946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503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058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548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830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112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3394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281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56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844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126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408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689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97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25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5008" y="372394"/>
            <a:ext cx="10726460" cy="1351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5008" y="1861968"/>
            <a:ext cx="10726460" cy="4437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36A07-46FC-4E71-A304-E2131C14BD2E}" type="datetimeFigureOut">
              <a:rPr lang="en-US" smtClean="0"/>
              <a:t>10/13/2016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3260" y="6482889"/>
            <a:ext cx="2798207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521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04" r:id="rId1"/>
    <p:sldLayoutId id="2147484405" r:id="rId2"/>
    <p:sldLayoutId id="2147484406" r:id="rId3"/>
    <p:sldLayoutId id="2147484407" r:id="rId4"/>
    <p:sldLayoutId id="2147484408" r:id="rId5"/>
    <p:sldLayoutId id="2147484409" r:id="rId6"/>
    <p:sldLayoutId id="2147484410" r:id="rId7"/>
    <p:sldLayoutId id="2147484411" r:id="rId8"/>
    <p:sldLayoutId id="2147484412" r:id="rId9"/>
    <p:sldLayoutId id="2147484413" r:id="rId10"/>
    <p:sldLayoutId id="2147484414" r:id="rId11"/>
  </p:sldLayoutIdLst>
  <p:txStyles>
    <p:titleStyle>
      <a:lvl1pPr algn="l" defTabSz="932597" rtl="0" eaLnBrk="1" latinLnBrk="0" hangingPunct="1">
        <a:lnSpc>
          <a:spcPct val="90000"/>
        </a:lnSpc>
        <a:spcBef>
          <a:spcPct val="0"/>
        </a:spcBef>
        <a:buNone/>
        <a:defRPr sz="448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3149" indent="-233149" algn="l" defTabSz="932597" rtl="0" eaLnBrk="1" latinLnBrk="0" hangingPunct="1">
        <a:lnSpc>
          <a:spcPct val="90000"/>
        </a:lnSpc>
        <a:spcBef>
          <a:spcPts val="1020"/>
        </a:spcBef>
        <a:buFont typeface="Arial" panose="020B0604020202020204" pitchFamily="34" charset="0"/>
        <a:buChar char="•"/>
        <a:defRPr sz="2856" kern="1200">
          <a:solidFill>
            <a:schemeClr val="tx1"/>
          </a:solidFill>
          <a:latin typeface="+mn-lt"/>
          <a:ea typeface="+mn-ea"/>
          <a:cs typeface="+mn-cs"/>
        </a:defRPr>
      </a:lvl1pPr>
      <a:lvl2pPr marL="699447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448" kern="1200">
          <a:solidFill>
            <a:schemeClr val="tx1"/>
          </a:solidFill>
          <a:latin typeface="+mn-lt"/>
          <a:ea typeface="+mn-ea"/>
          <a:cs typeface="+mn-cs"/>
        </a:defRPr>
      </a:lvl2pPr>
      <a:lvl3pPr marL="1165746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3pPr>
      <a:lvl4pPr marL="1632044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2098342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564641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3030939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497237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963535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97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95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93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91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9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8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86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eactivemanifesto.org/" TargetMode="Externa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9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emf"/><Relationship Id="rId4" Type="http://schemas.openxmlformats.org/officeDocument/2006/relationships/image" Target="../media/image3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tryappservice.azure.com/" TargetMode="External"/><Relationship Id="rId2" Type="http://schemas.openxmlformats.org/officeDocument/2006/relationships/hyperlink" Target="https://functions.azure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74701" y="1679645"/>
            <a:ext cx="11506135" cy="1828786"/>
          </a:xfrm>
        </p:spPr>
        <p:txBody>
          <a:bodyPr/>
          <a:lstStyle/>
          <a:p>
            <a:r>
              <a:rPr lang="en-US" b="1" dirty="0" err="1"/>
              <a:t>Serverless</a:t>
            </a:r>
            <a:r>
              <a:rPr lang="en-US" b="1" dirty="0"/>
              <a:t> for the enterprise with Microsoft Azure Functions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74701" y="3509753"/>
            <a:ext cx="9677336" cy="1828007"/>
          </a:xfrm>
        </p:spPr>
        <p:txBody>
          <a:bodyPr/>
          <a:lstStyle/>
          <a:p>
            <a:r>
              <a:rPr lang="en-US" dirty="0"/>
              <a:t>[speaker]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637" y="296862"/>
            <a:ext cx="2432843" cy="102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755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this change how we think about building applications?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7845" y="1760875"/>
            <a:ext cx="11885514" cy="4394650"/>
          </a:xfrm>
        </p:spPr>
        <p:txBody>
          <a:bodyPr/>
          <a:lstStyle/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Instead of implementing a route inside of a Web Application server, I write a function.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Instead of writing large functional tests against a server, your functional tests look more like unit tests per function.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Instead of building and deploying servers, I deploy collections of Functions</a:t>
            </a:r>
          </a:p>
        </p:txBody>
      </p:sp>
    </p:spTree>
    <p:extLst>
      <p:ext uri="{BB962C8B-B14F-4D97-AF65-F5344CB8AC3E}">
        <p14:creationId xmlns:p14="http://schemas.microsoft.com/office/powerpoint/2010/main" val="409923927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5603964"/>
          </a:xfrm>
        </p:spPr>
        <p:txBody>
          <a:bodyPr/>
          <a:lstStyle/>
          <a:p>
            <a:r>
              <a:rPr lang="en-US" dirty="0"/>
              <a:t>Thick clients; thin &amp; stateless </a:t>
            </a:r>
            <a:r>
              <a:rPr lang="en-US" dirty="0" err="1"/>
              <a:t>backends</a:t>
            </a:r>
            <a:endParaRPr lang="en-US" dirty="0"/>
          </a:p>
          <a:p>
            <a:pPr lvl="1"/>
            <a:r>
              <a:rPr lang="en-US" dirty="0"/>
              <a:t>SPAs like Angular/React are your friend</a:t>
            </a:r>
          </a:p>
          <a:p>
            <a:pPr lvl="1"/>
            <a:r>
              <a:rPr lang="en-US" dirty="0"/>
              <a:t>Be sure to enable CORS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r>
              <a:rPr lang="en-US" dirty="0">
                <a:sym typeface="Wingdings" panose="05000000000000000000" pitchFamily="2" charset="2"/>
              </a:rPr>
              <a:t>Sync is nice, but </a:t>
            </a:r>
            <a:r>
              <a:rPr lang="en-US" dirty="0" err="1">
                <a:sym typeface="Wingdings" panose="05000000000000000000" pitchFamily="2" charset="2"/>
              </a:rPr>
              <a:t>Async</a:t>
            </a:r>
            <a:r>
              <a:rPr lang="en-US" dirty="0">
                <a:sym typeface="Wingdings" panose="05000000000000000000" pitchFamily="2" charset="2"/>
              </a:rPr>
              <a:t> is nicer</a:t>
            </a:r>
          </a:p>
          <a:p>
            <a:pPr lvl="1"/>
            <a:r>
              <a:rPr lang="en-US" dirty="0" err="1">
                <a:sym typeface="Wingdings" panose="05000000000000000000" pitchFamily="2" charset="2"/>
              </a:rPr>
              <a:t>Async</a:t>
            </a:r>
            <a:r>
              <a:rPr lang="en-US" dirty="0">
                <a:sym typeface="Wingdings" panose="05000000000000000000" pitchFamily="2" charset="2"/>
              </a:rPr>
              <a:t>, queue based systems are more resilient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Read and internalize the reactive manifesto - </a:t>
            </a:r>
            <a:r>
              <a:rPr lang="en-US" dirty="0">
                <a:sym typeface="Wingdings" panose="05000000000000000000" pitchFamily="2" charset="2"/>
                <a:hlinkClick r:id="rId2"/>
              </a:rPr>
              <a:t>http://www.reactivemanifesto.org/</a:t>
            </a:r>
            <a:r>
              <a:rPr lang="en-US" dirty="0">
                <a:sym typeface="Wingdings" panose="05000000000000000000" pitchFamily="2" charset="2"/>
              </a:rPr>
              <a:t> 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While synchronous work will happen, minimize the work done in a sync function and kick off to a queue based </a:t>
            </a:r>
            <a:r>
              <a:rPr lang="en-US" dirty="0" err="1">
                <a:sym typeface="Wingdings" panose="05000000000000000000" pitchFamily="2" charset="2"/>
              </a:rPr>
              <a:t>async</a:t>
            </a:r>
            <a:r>
              <a:rPr lang="en-US" dirty="0">
                <a:sym typeface="Wingdings" panose="05000000000000000000" pitchFamily="2" charset="2"/>
              </a:rPr>
              <a:t> process (HTTP status code 202, not 201 )</a:t>
            </a:r>
          </a:p>
          <a:p>
            <a:r>
              <a:rPr lang="en-US" dirty="0">
                <a:sym typeface="Wingdings" panose="05000000000000000000" pitchFamily="2" charset="2"/>
              </a:rPr>
              <a:t>Live and die by the cloud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Like never before, develop on the cloud, test on the cloud, ship on the cloud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Not just </a:t>
            </a:r>
            <a:r>
              <a:rPr lang="en-US" dirty="0" err="1">
                <a:sym typeface="Wingdings" panose="05000000000000000000" pitchFamily="2" charset="2"/>
              </a:rPr>
              <a:t>FaaS</a:t>
            </a:r>
            <a:r>
              <a:rPr lang="en-US" dirty="0">
                <a:sym typeface="Wingdings" panose="05000000000000000000" pitchFamily="2" charset="2"/>
              </a:rPr>
              <a:t>, but use other </a:t>
            </a:r>
            <a:r>
              <a:rPr lang="en-US" dirty="0" err="1">
                <a:sym typeface="Wingdings" panose="05000000000000000000" pitchFamily="2" charset="2"/>
              </a:rPr>
              <a:t>serverless</a:t>
            </a:r>
            <a:r>
              <a:rPr lang="en-US" dirty="0">
                <a:sym typeface="Wingdings" panose="05000000000000000000" pitchFamily="2" charset="2"/>
              </a:rPr>
              <a:t> tech that best solves the problem (like Logic Apps)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practices for </a:t>
            </a:r>
            <a:r>
              <a:rPr lang="en-US" dirty="0" err="1"/>
              <a:t>serverless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43811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benefits of Azure Functions</a:t>
            </a:r>
          </a:p>
        </p:txBody>
      </p:sp>
    </p:spTree>
    <p:extLst>
      <p:ext uri="{BB962C8B-B14F-4D97-AF65-F5344CB8AC3E}">
        <p14:creationId xmlns:p14="http://schemas.microsoft.com/office/powerpoint/2010/main" val="331386708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5180291" y="1231454"/>
            <a:ext cx="6824326" cy="4549669"/>
            <a:chOff x="5078313" y="565597"/>
            <a:chExt cx="6691123" cy="4460865"/>
          </a:xfrm>
        </p:grpSpPr>
        <p:sp>
          <p:nvSpPr>
            <p:cNvPr id="30" name="Title 4"/>
            <p:cNvSpPr txBox="1">
              <a:spLocks/>
            </p:cNvSpPr>
            <p:nvPr/>
          </p:nvSpPr>
          <p:spPr>
            <a:xfrm>
              <a:off x="5078313" y="565597"/>
              <a:ext cx="6277546" cy="790304"/>
            </a:xfrm>
            <a:prstGeom prst="rect">
              <a:avLst/>
            </a:prstGeom>
            <a:noFill/>
          </p:spPr>
          <p:txBody>
            <a:bodyPr vert="horz" wrap="square" lIns="146283" tIns="91427" rIns="146283" bIns="91427" rtlCol="0" anchor="b" anchorCtr="0">
              <a:spAutoFit/>
            </a:bodyPr>
            <a:lstStyle>
              <a:lvl1pPr algn="l" defTabSz="932742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6000" b="0" kern="1200" cap="none" spc="-100" baseline="0">
                  <a:ln w="3175">
                    <a:noFill/>
                  </a:ln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ffectLst/>
                  <a:latin typeface="+mj-lt"/>
                  <a:ea typeface="+mn-ea"/>
                  <a:cs typeface="Segoe UI" pitchFamily="34" charset="0"/>
                </a:defRPr>
              </a:lvl1pPr>
            </a:lstStyle>
            <a:p>
              <a:pPr defTabSz="932563">
                <a:defRPr/>
              </a:pPr>
              <a:r>
                <a:rPr sz="4399" spc="0" dirty="0">
                  <a:solidFill>
                    <a:srgbClr val="505050"/>
                  </a:solidFill>
                  <a:cs typeface="Segoe UI Light" panose="020B0502040204020203" pitchFamily="34" charset="0"/>
                </a:rPr>
                <a:t>Azure Functions</a:t>
              </a:r>
            </a:p>
          </p:txBody>
        </p:sp>
        <p:sp>
          <p:nvSpPr>
            <p:cNvPr id="37" name="Text Placeholder 5"/>
            <p:cNvSpPr txBox="1">
              <a:spLocks/>
            </p:cNvSpPr>
            <p:nvPr/>
          </p:nvSpPr>
          <p:spPr>
            <a:xfrm>
              <a:off x="5081830" y="1509001"/>
              <a:ext cx="6687605" cy="666364"/>
            </a:xfrm>
            <a:prstGeom prst="rect">
              <a:avLst/>
            </a:prstGeom>
            <a:noFill/>
          </p:spPr>
          <p:txBody>
            <a:bodyPr vert="horz" wrap="square" lIns="182854" tIns="146283" rIns="182854" bIns="146283" rtlCol="0">
              <a:spAutoFit/>
            </a:bodyPr>
            <a:lstStyle>
              <a:lvl1pPr marL="0" marR="0" indent="0" algn="l" defTabSz="932742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None/>
                <a:tabLst/>
                <a:defRPr sz="2800" kern="1200" spc="0" baseline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ea typeface="+mn-ea"/>
                  <a:cs typeface="Segoe UI Semilight" panose="020B0402040204020203" pitchFamily="34" charset="0"/>
                </a:defRPr>
              </a:lvl1pPr>
              <a:lvl2pPr marL="584200" marR="0" indent="-2413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8001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7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3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5040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412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783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4155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2448" dirty="0">
                  <a:solidFill>
                    <a:srgbClr val="505050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Process events with Serverless code.  </a:t>
              </a:r>
            </a:p>
          </p:txBody>
        </p:sp>
        <p:cxnSp>
          <p:nvCxnSpPr>
            <p:cNvPr id="38" name="Straight Connector 37"/>
            <p:cNvCxnSpPr/>
            <p:nvPr/>
          </p:nvCxnSpPr>
          <p:spPr>
            <a:xfrm>
              <a:off x="5271655" y="1458800"/>
              <a:ext cx="6497781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5271654" y="2268697"/>
              <a:ext cx="6497781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 Placeholder 5"/>
            <p:cNvSpPr txBox="1">
              <a:spLocks/>
            </p:cNvSpPr>
            <p:nvPr/>
          </p:nvSpPr>
          <p:spPr>
            <a:xfrm>
              <a:off x="5081830" y="2460412"/>
              <a:ext cx="6687605" cy="2566050"/>
            </a:xfrm>
            <a:prstGeom prst="rect">
              <a:avLst/>
            </a:prstGeom>
            <a:noFill/>
          </p:spPr>
          <p:txBody>
            <a:bodyPr vert="horz" wrap="square" lIns="182854" tIns="146283" rIns="182854" bIns="146283" rtlCol="0">
              <a:spAutoFit/>
            </a:bodyPr>
            <a:lstStyle>
              <a:lvl1pPr marL="0" marR="0" indent="0" algn="l" defTabSz="932742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None/>
                <a:tabLst/>
                <a:defRPr sz="2800" kern="1200" spc="0" baseline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ea typeface="+mn-ea"/>
                  <a:cs typeface="Segoe UI Semilight" panose="020B0402040204020203" pitchFamily="34" charset="0"/>
                </a:defRPr>
              </a:lvl1pPr>
              <a:lvl2pPr marL="584200" marR="0" indent="-2413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8001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7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3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5040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412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783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4155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Make composing Cloud Apps insanely easy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Develop Functions in C#, Node.js, F#, Python, PHP, Batch and more 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Easily schedule event-driven tasks across services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Expose Functions as HTTP API endpoints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Scale Functions based on customer demand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Easily integrate with Logic Apps </a:t>
              </a:r>
              <a:endParaRPr lang="en-US" sz="1632" dirty="0">
                <a:solidFill>
                  <a:srgbClr val="505050"/>
                </a:solidFill>
                <a:latin typeface="Segoe UI"/>
                <a:cs typeface="Segoe UI Light" panose="020B0502040204020203" pitchFamily="34" charset="0"/>
              </a:endParaRPr>
            </a:p>
          </p:txBody>
        </p:sp>
      </p:grpSp>
      <p:sp>
        <p:nvSpPr>
          <p:cNvPr id="18" name="Plus 17"/>
          <p:cNvSpPr/>
          <p:nvPr/>
        </p:nvSpPr>
        <p:spPr bwMode="auto">
          <a:xfrm>
            <a:off x="2880621" y="3227830"/>
            <a:ext cx="503264" cy="437282"/>
          </a:xfrm>
          <a:prstGeom prst="mathPlus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836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678" y="2454290"/>
            <a:ext cx="2082292" cy="1984361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532494" y="2131206"/>
            <a:ext cx="1904660" cy="555610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12"/>
              </a:spcAft>
              <a:defRPr/>
            </a:pPr>
            <a:r>
              <a:rPr lang="en-US" sz="1836" dirty="0"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</a:rPr>
              <a:t>Code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576248" y="2146059"/>
            <a:ext cx="1904660" cy="555610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12"/>
              </a:spcAft>
              <a:defRPr/>
            </a:pPr>
            <a:r>
              <a:rPr lang="en-US" sz="1836" dirty="0"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</a:rPr>
              <a:t>Events + data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56238" y="2524075"/>
            <a:ext cx="2144679" cy="1892614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1737190" y="2044726"/>
            <a:ext cx="2258485" cy="2443428"/>
            <a:chOff x="1702418" y="2004815"/>
            <a:chExt cx="2214402" cy="2395735"/>
          </a:xfrm>
        </p:grpSpPr>
        <p:pic>
          <p:nvPicPr>
            <p:cNvPr id="24" name="Picture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2418" y="2446408"/>
              <a:ext cx="2214402" cy="1954142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>
              <a:off x="1710765" y="2004815"/>
              <a:ext cx="2197709" cy="544765"/>
            </a:xfrm>
            <a:prstGeom prst="rect">
              <a:avLst/>
            </a:prstGeom>
            <a:noFill/>
          </p:spPr>
          <p:txBody>
            <a:bodyPr wrap="square" lIns="186521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612"/>
                </a:spcAft>
                <a:defRPr/>
              </a:pPr>
              <a:r>
                <a:rPr lang="en-US" sz="1836" dirty="0">
                  <a:gradFill>
                    <a:gsLst>
                      <a:gs pos="2917">
                        <a:srgbClr val="505050"/>
                      </a:gs>
                      <a:gs pos="30000">
                        <a:srgbClr val="505050"/>
                      </a:gs>
                    </a:gsLst>
                    <a:lin ang="5400000" scaled="0"/>
                  </a:gradFill>
                </a:rPr>
                <a:t>Azure Functions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613925" y="1875095"/>
            <a:ext cx="2512000" cy="2998796"/>
            <a:chOff x="1581558" y="1838495"/>
            <a:chExt cx="2462969" cy="2940263"/>
          </a:xfrm>
        </p:grpSpPr>
        <p:sp>
          <p:nvSpPr>
            <p:cNvPr id="6" name="Explosion 1 5"/>
            <p:cNvSpPr/>
            <p:nvPr/>
          </p:nvSpPr>
          <p:spPr bwMode="auto">
            <a:xfrm>
              <a:off x="1602533" y="1838495"/>
              <a:ext cx="2441994" cy="2940263"/>
            </a:xfrm>
            <a:prstGeom prst="irregularSeal1">
              <a:avLst/>
            </a:prstGeom>
            <a:solidFill>
              <a:srgbClr val="5C2D9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 rot="21035138">
              <a:off x="1581558" y="2773624"/>
              <a:ext cx="2456122" cy="923330"/>
            </a:xfrm>
            <a:prstGeom prst="rect">
              <a:avLst/>
            </a:prstGeom>
            <a:noFill/>
          </p:spPr>
          <p:txBody>
            <a:bodyPr wrap="none" lIns="93260" tIns="46630" rIns="93260" bIns="46630" numCol="1">
              <a:prstTxWarp prst="textInflate">
                <a:avLst/>
              </a:prstTxWarp>
              <a:spAutoFit/>
            </a:bodyPr>
            <a:lstStyle/>
            <a:p>
              <a:pPr algn="ctr"/>
              <a:r>
                <a:rPr lang="en-US" sz="5507" b="1" dirty="0">
                  <a:ln w="12700">
                    <a:solidFill>
                      <a:srgbClr val="0078D7">
                        <a:lumMod val="75000"/>
                      </a:srgbClr>
                    </a:solidFill>
                    <a:prstDash val="solid"/>
                  </a:ln>
                  <a:gradFill flip="none" rotWithShape="1">
                    <a:gsLst>
                      <a:gs pos="0">
                        <a:srgbClr val="FFFF00"/>
                      </a:gs>
                      <a:gs pos="100000">
                        <a:srgbClr val="D83B01"/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effectLst>
                    <a:outerShdw dist="38100" dir="2640000" algn="bl" rotWithShape="0">
                      <a:srgbClr val="0078D7">
                        <a:lumMod val="75000"/>
                      </a:srgbClr>
                    </a:outerShdw>
                  </a:effectLst>
                  <a:latin typeface="Comic Sans MS" panose="030F0702030302020204" pitchFamily="66" charset="0"/>
                </a:rPr>
                <a:t>BAM!!!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70537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59259E-6 L 0.11237 0.0088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12" y="44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-0.13242 -0.00069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28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Functions architecture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742187"/>
          </a:xfrm>
        </p:spPr>
        <p:txBody>
          <a:bodyPr/>
          <a:lstStyle/>
          <a:p>
            <a:r>
              <a:rPr lang="en-US" dirty="0"/>
              <a:t>Built on top of App Service and </a:t>
            </a:r>
            <a:r>
              <a:rPr lang="en-US" dirty="0" err="1"/>
              <a:t>WebJobs</a:t>
            </a:r>
            <a:r>
              <a:rPr lang="en-US" dirty="0"/>
              <a:t> SDK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719761" y="2033389"/>
            <a:ext cx="11052648" cy="4368034"/>
            <a:chOff x="753110" y="1993700"/>
            <a:chExt cx="10836913" cy="4282775"/>
          </a:xfrm>
        </p:grpSpPr>
        <p:sp>
          <p:nvSpPr>
            <p:cNvPr id="6" name="Rectangle 5"/>
            <p:cNvSpPr/>
            <p:nvPr/>
          </p:nvSpPr>
          <p:spPr bwMode="auto">
            <a:xfrm>
              <a:off x="753112" y="5476874"/>
              <a:ext cx="10836911" cy="799601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App Service Dynamic Runtime</a:t>
              </a:r>
              <a:br>
                <a:rPr lang="en-US" sz="2448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</a:br>
              <a:r>
                <a:rPr lang="en-US" sz="1836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Hosting, CI</a:t>
              </a:r>
              <a:r>
                <a:rPr lang="en-US" sz="1836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, Deployment Slots, Remote Debugging, etc.</a:t>
              </a:r>
              <a:endPara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753111" y="4608116"/>
              <a:ext cx="6324602" cy="762539"/>
            </a:xfrm>
            <a:prstGeom prst="rect">
              <a:avLst/>
            </a:prstGeom>
            <a:solidFill>
              <a:srgbClr val="7030A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WebJobs</a:t>
              </a: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Core</a:t>
              </a:r>
            </a:p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04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Programming model, common abstractions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7153912" y="4609920"/>
              <a:ext cx="4410079" cy="760735"/>
            </a:xfrm>
            <a:prstGeom prst="rect">
              <a:avLst/>
            </a:prstGeom>
            <a:solidFill>
              <a:srgbClr val="7030A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WebJobs</a:t>
              </a: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Extensions</a:t>
              </a:r>
            </a:p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836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Triggers, input and output bindings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753111" y="3737046"/>
              <a:ext cx="10836911" cy="764851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WebJobs Script Runtime</a:t>
              </a:r>
              <a:b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</a:br>
              <a:r>
                <a:rPr lang="en-US" sz="1836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Azure Functions Host – Dynamic Compilation, Language abstractions, etc.</a:t>
              </a:r>
              <a:endPara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753110" y="1993700"/>
              <a:ext cx="5376809" cy="760374"/>
            </a:xfrm>
            <a:prstGeom prst="rect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Code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6210938" y="1996497"/>
              <a:ext cx="5379084" cy="754781"/>
            </a:xfrm>
            <a:prstGeom prst="rect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Config</a:t>
              </a:r>
              <a:endPara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24" name="Rectangle 23"/>
          <p:cNvSpPr/>
          <p:nvPr/>
        </p:nvSpPr>
        <p:spPr bwMode="auto">
          <a:xfrm>
            <a:off x="719762" y="2921190"/>
            <a:ext cx="11052646" cy="780077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Language Runtime</a:t>
            </a:r>
            <a:b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</a:br>
            <a:r>
              <a:rPr lang="en-US" sz="1836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C#, Node.js, F#, PHP, etc.</a:t>
            </a:r>
            <a:endParaRPr lang="en-US" sz="2448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138936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Dual abstraction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2008983"/>
          </a:xfrm>
        </p:spPr>
        <p:txBody>
          <a:bodyPr/>
          <a:lstStyle/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Serverless compute abstracts away the compute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Bindings abstract away the services you interact with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4465546" y="4339280"/>
            <a:ext cx="3485743" cy="971871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      Business Logic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4465545" y="5488073"/>
            <a:ext cx="3485743" cy="971872"/>
          </a:xfrm>
          <a:prstGeom prst="rect">
            <a:avLst/>
          </a:prstGeom>
          <a:solidFill>
            <a:srgbClr val="00206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Serverless PaaS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4465548" y="3270043"/>
            <a:ext cx="3485743" cy="892313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Other Services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1446" y="4557453"/>
            <a:ext cx="622702" cy="53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086775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Platform and scaling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1"/>
            <a:ext cx="11885514" cy="5587484"/>
          </a:xfrm>
        </p:spPr>
        <p:txBody>
          <a:bodyPr/>
          <a:lstStyle/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App Service offers dedicated and dynamic tiers.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Dedicated is the existing App Service plan tiers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Basic, Standard, Premium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Pay based on # of reserved VMs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You’re responsible for scale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Dynamic 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Pay on number of executions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Platform responsible for scale</a:t>
            </a:r>
          </a:p>
        </p:txBody>
      </p:sp>
    </p:spTree>
    <p:extLst>
      <p:ext uri="{BB962C8B-B14F-4D97-AF65-F5344CB8AC3E}">
        <p14:creationId xmlns:p14="http://schemas.microsoft.com/office/powerpoint/2010/main" val="1853733126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tier pricing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3515721"/>
          </a:xfrm>
        </p:spPr>
        <p:txBody>
          <a:bodyPr/>
          <a:lstStyle/>
          <a:p>
            <a:r>
              <a:rPr lang="en-US" dirty="0"/>
              <a:t>Pay per execution model - two meters, three units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u="sng" dirty="0"/>
              <a:t>Number of executions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u="sng" dirty="0"/>
              <a:t>Duration of execution</a:t>
            </a:r>
            <a:r>
              <a:rPr lang="en-US" dirty="0"/>
              <a:t> x </a:t>
            </a:r>
            <a:r>
              <a:rPr lang="en-US" u="sng" dirty="0"/>
              <a:t>reserved memory</a:t>
            </a:r>
          </a:p>
          <a:p>
            <a:endParaRPr lang="en-US" dirty="0"/>
          </a:p>
          <a:p>
            <a:pPr marL="582873" indent="-582873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193887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2142956" y="1212849"/>
            <a:ext cx="8150565" cy="5199263"/>
            <a:chOff x="1773004" y="1189176"/>
            <a:chExt cx="7991475" cy="5097779"/>
          </a:xfrm>
        </p:grpSpPr>
        <p:grpSp>
          <p:nvGrpSpPr>
            <p:cNvPr id="9" name="Group 8"/>
            <p:cNvGrpSpPr/>
            <p:nvPr/>
          </p:nvGrpSpPr>
          <p:grpSpPr>
            <a:xfrm>
              <a:off x="1773004" y="1189176"/>
              <a:ext cx="7991475" cy="5097779"/>
              <a:chOff x="2100262" y="880110"/>
              <a:chExt cx="7991475" cy="5097779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100262" y="2767012"/>
                <a:ext cx="7991475" cy="1323975"/>
              </a:xfrm>
              <a:prstGeom prst="rect">
                <a:avLst/>
              </a:prstGeom>
            </p:spPr>
          </p:pic>
          <p:sp>
            <p:nvSpPr>
              <p:cNvPr id="3" name="Line Callout 1 2"/>
              <p:cNvSpPr/>
              <p:nvPr/>
            </p:nvSpPr>
            <p:spPr bwMode="auto">
              <a:xfrm>
                <a:off x="3440802" y="880110"/>
                <a:ext cx="2251710" cy="1211580"/>
              </a:xfrm>
              <a:prstGeom prst="borderCallout1">
                <a:avLst>
                  <a:gd name="adj1" fmla="val 97995"/>
                  <a:gd name="adj2" fmla="val 52073"/>
                  <a:gd name="adj3" fmla="val 156840"/>
                  <a:gd name="adj4" fmla="val 185525"/>
                </a:avLst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4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Trigger</a:t>
                </a:r>
              </a:p>
            </p:txBody>
          </p:sp>
          <p:sp>
            <p:nvSpPr>
              <p:cNvPr id="6" name="Line Callout 1 5"/>
              <p:cNvSpPr/>
              <p:nvPr/>
            </p:nvSpPr>
            <p:spPr bwMode="auto">
              <a:xfrm>
                <a:off x="7215558" y="880110"/>
                <a:ext cx="2251710" cy="1211580"/>
              </a:xfrm>
              <a:prstGeom prst="borderCallout1">
                <a:avLst>
                  <a:gd name="adj1" fmla="val 97995"/>
                  <a:gd name="adj2" fmla="val 52073"/>
                  <a:gd name="adj3" fmla="val 163513"/>
                  <a:gd name="adj4" fmla="val 58783"/>
                </a:avLst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4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Input</a:t>
                </a:r>
              </a:p>
            </p:txBody>
          </p:sp>
          <p:sp>
            <p:nvSpPr>
              <p:cNvPr id="7" name="Line Callout 1 6"/>
              <p:cNvSpPr/>
              <p:nvPr/>
            </p:nvSpPr>
            <p:spPr bwMode="auto">
              <a:xfrm>
                <a:off x="7215558" y="4766309"/>
                <a:ext cx="2251710" cy="1211580"/>
              </a:xfrm>
              <a:prstGeom prst="borderCallout1">
                <a:avLst>
                  <a:gd name="adj1" fmla="val -90684"/>
                  <a:gd name="adj2" fmla="val -20515"/>
                  <a:gd name="adj3" fmla="val -2594"/>
                  <a:gd name="adj4" fmla="val 44408"/>
                </a:avLst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4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Output</a:t>
                </a:r>
              </a:p>
            </p:txBody>
          </p:sp>
          <p:sp>
            <p:nvSpPr>
              <p:cNvPr id="8" name="Line Callout 1 7"/>
              <p:cNvSpPr/>
              <p:nvPr/>
            </p:nvSpPr>
            <p:spPr bwMode="auto">
              <a:xfrm>
                <a:off x="3440802" y="4766309"/>
                <a:ext cx="2251710" cy="1211580"/>
              </a:xfrm>
              <a:prstGeom prst="borderCallout1">
                <a:avLst>
                  <a:gd name="adj1" fmla="val 1769"/>
                  <a:gd name="adj2" fmla="val 40398"/>
                  <a:gd name="adj3" fmla="val -109198"/>
                  <a:gd name="adj4" fmla="val 41870"/>
                </a:avLst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4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Code</a:t>
                </a:r>
              </a:p>
            </p:txBody>
          </p:sp>
        </p:grpSp>
        <p:cxnSp>
          <p:nvCxnSpPr>
            <p:cNvPr id="4" name="Straight Arrow Connector 3"/>
            <p:cNvCxnSpPr>
              <a:stCxn id="3" idx="1"/>
            </p:cNvCxnSpPr>
            <p:nvPr/>
          </p:nvCxnSpPr>
          <p:spPr>
            <a:xfrm>
              <a:off x="4239399" y="2400756"/>
              <a:ext cx="3095051" cy="747763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6" idx="1"/>
            </p:cNvCxnSpPr>
            <p:nvPr/>
          </p:nvCxnSpPr>
          <p:spPr>
            <a:xfrm>
              <a:off x="8014155" y="2400756"/>
              <a:ext cx="427201" cy="675322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stCxn id="8" idx="3"/>
            </p:cNvCxnSpPr>
            <p:nvPr/>
          </p:nvCxnSpPr>
          <p:spPr>
            <a:xfrm flipH="1" flipV="1">
              <a:off x="3830855" y="3706784"/>
              <a:ext cx="408544" cy="1368591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7" idx="3"/>
            </p:cNvCxnSpPr>
            <p:nvPr/>
          </p:nvCxnSpPr>
          <p:spPr>
            <a:xfrm flipH="1" flipV="1">
              <a:off x="6169794" y="3928165"/>
              <a:ext cx="1844361" cy="1147210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programming concepts</a:t>
            </a:r>
          </a:p>
        </p:txBody>
      </p:sp>
    </p:spTree>
    <p:extLst>
      <p:ext uri="{BB962C8B-B14F-4D97-AF65-F5344CB8AC3E}">
        <p14:creationId xmlns:p14="http://schemas.microsoft.com/office/powerpoint/2010/main" val="1737214214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“Functions” programming model?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2134545"/>
          </a:xfrm>
        </p:spPr>
        <p:txBody>
          <a:bodyPr/>
          <a:lstStyle/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Function as the unit of work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Functions are executed; they start and finish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Functions have inputs and outputs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2252533" y="4010399"/>
            <a:ext cx="7931408" cy="2450987"/>
            <a:chOff x="1619075" y="3932120"/>
            <a:chExt cx="7776596" cy="240314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619075" y="3932120"/>
              <a:ext cx="7776596" cy="240314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5" name="Rectangle 4"/>
            <p:cNvSpPr/>
            <p:nvPr/>
          </p:nvSpPr>
          <p:spPr bwMode="auto">
            <a:xfrm>
              <a:off x="8338657" y="3932120"/>
              <a:ext cx="939567" cy="472100"/>
            </a:xfrm>
            <a:prstGeom prst="rect">
              <a:avLst/>
            </a:prstGeom>
            <a:solidFill>
              <a:srgbClr val="EEEEEE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7565" rIns="0" bIns="47565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51028" fontAlgn="base">
                <a:spcBef>
                  <a:spcPct val="0"/>
                </a:spcBef>
                <a:spcAft>
                  <a:spcPct val="0"/>
                </a:spcAft>
              </a:pPr>
              <a:endParaRPr lang="en-US" sz="2040" dirty="0"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861255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serverless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45085899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80" dirty="0"/>
              <a:t>Best practices for the “Functions” programming model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7845" y="1248955"/>
            <a:ext cx="11885514" cy="2134545"/>
          </a:xfrm>
        </p:spPr>
        <p:txBody>
          <a:bodyPr/>
          <a:lstStyle/>
          <a:p>
            <a:pPr marL="582873" indent="-582873">
              <a:buFont typeface="Arial" charset="0"/>
              <a:buChar char="•"/>
            </a:pPr>
            <a:r>
              <a:rPr lang="en-US" dirty="0"/>
              <a:t>Functions </a:t>
            </a:r>
            <a:r>
              <a:rPr lang="en-US" i="1" dirty="0"/>
              <a:t>should</a:t>
            </a:r>
            <a:r>
              <a:rPr lang="en-US" dirty="0"/>
              <a:t> “do one thing”</a:t>
            </a:r>
          </a:p>
          <a:p>
            <a:pPr marL="582873" indent="-582873">
              <a:buFont typeface="Arial" charset="0"/>
              <a:buChar char="•"/>
            </a:pPr>
            <a:r>
              <a:rPr lang="en-US" dirty="0"/>
              <a:t>Functions </a:t>
            </a:r>
            <a:r>
              <a:rPr lang="en-US" i="1" dirty="0"/>
              <a:t>should</a:t>
            </a:r>
            <a:r>
              <a:rPr lang="en-US" dirty="0"/>
              <a:t> be idempotent</a:t>
            </a:r>
          </a:p>
          <a:p>
            <a:pPr marL="582873" indent="-582873">
              <a:buFont typeface="Arial" charset="0"/>
              <a:buChar char="•"/>
            </a:pPr>
            <a:r>
              <a:rPr lang="en-US" dirty="0"/>
              <a:t>Functions </a:t>
            </a:r>
            <a:r>
              <a:rPr lang="en-US" i="1" dirty="0"/>
              <a:t>should</a:t>
            </a:r>
            <a:r>
              <a:rPr lang="en-US" dirty="0"/>
              <a:t> finish as quickly as possible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1099566" y="3898620"/>
            <a:ext cx="2414548" cy="2286795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4908761" y="3898622"/>
            <a:ext cx="2414548" cy="2286795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8717956" y="3898621"/>
            <a:ext cx="2414548" cy="2286795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23135" y="3934726"/>
            <a:ext cx="1967410" cy="2289534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12"/>
              </a:spcAft>
            </a:pPr>
            <a:r>
              <a:rPr lang="en-US" sz="14075">
                <a:solidFill>
                  <a:schemeClr val="bg2"/>
                </a:solidFill>
              </a:rPr>
              <a:t>1</a:t>
            </a:r>
            <a:endParaRPr lang="en-US" sz="14075" dirty="0" err="1">
              <a:solidFill>
                <a:schemeClr val="bg2"/>
              </a:solidFill>
            </a:endParaRPr>
          </a:p>
        </p:txBody>
      </p:sp>
      <p:graphicFrame>
        <p:nvGraphicFramePr>
          <p:cNvPr id="14" name="Diagram 13"/>
          <p:cNvGraphicFramePr/>
          <p:nvPr>
            <p:extLst/>
          </p:nvPr>
        </p:nvGraphicFramePr>
        <p:xfrm>
          <a:off x="4978315" y="4075348"/>
          <a:ext cx="2253436" cy="19290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Oval 14"/>
          <p:cNvSpPr/>
          <p:nvPr/>
        </p:nvSpPr>
        <p:spPr bwMode="auto">
          <a:xfrm>
            <a:off x="8977721" y="4118998"/>
            <a:ext cx="1895017" cy="1841783"/>
          </a:xfrm>
          <a:prstGeom prst="ellipse">
            <a:avLst/>
          </a:prstGeom>
          <a:noFill/>
          <a:ln w="76200">
            <a:solidFill>
              <a:schemeClr val="bg2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9925229" y="4203102"/>
            <a:ext cx="0" cy="229958"/>
          </a:xfrm>
          <a:prstGeom prst="line">
            <a:avLst/>
          </a:prstGeom>
          <a:ln w="19050">
            <a:solidFill>
              <a:schemeClr val="bg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9925229" y="4318080"/>
            <a:ext cx="423716" cy="721809"/>
          </a:xfrm>
          <a:prstGeom prst="straightConnector1">
            <a:avLst/>
          </a:prstGeom>
          <a:ln w="76200">
            <a:solidFill>
              <a:schemeClr val="bg2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9925229" y="4986701"/>
            <a:ext cx="513145" cy="53189"/>
          </a:xfrm>
          <a:prstGeom prst="straightConnector1">
            <a:avLst/>
          </a:prstGeom>
          <a:ln w="76200">
            <a:solidFill>
              <a:schemeClr val="bg2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 bwMode="auto">
          <a:xfrm>
            <a:off x="9819300" y="4892973"/>
            <a:ext cx="210262" cy="234194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97823415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architecture patterns are often </a:t>
            </a:r>
            <a:r>
              <a:rPr lang="en-US" dirty="0" err="1"/>
              <a:t>microservices</a:t>
            </a:r>
            <a:r>
              <a:rPr lang="en-US" dirty="0"/>
              <a:t> patterns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2" y="1839225"/>
            <a:ext cx="11885514" cy="5450936"/>
          </a:xfrm>
        </p:spPr>
        <p:txBody>
          <a:bodyPr/>
          <a:lstStyle/>
          <a:p>
            <a:pPr marL="293056" indent="-293056">
              <a:buFont typeface="Arial" panose="020B0604020202020204" pitchFamily="34" charset="0"/>
              <a:buChar char="•"/>
            </a:pPr>
            <a:r>
              <a:rPr lang="en-US" sz="4855" dirty="0"/>
              <a:t>Lots of smaller services</a:t>
            </a:r>
          </a:p>
          <a:p>
            <a:pPr marL="293056" indent="-293056">
              <a:buFont typeface="Arial" panose="020B0604020202020204" pitchFamily="34" charset="0"/>
              <a:buChar char="•"/>
            </a:pPr>
            <a:r>
              <a:rPr lang="en-US" sz="4855" dirty="0"/>
              <a:t>Independent deployment units</a:t>
            </a:r>
          </a:p>
          <a:p>
            <a:pPr marL="293056" indent="-293056">
              <a:buFont typeface="Arial" panose="020B0604020202020204" pitchFamily="34" charset="0"/>
              <a:buChar char="•"/>
            </a:pPr>
            <a:r>
              <a:rPr lang="en-US" sz="4855" dirty="0"/>
              <a:t>Inter-service versioning becomes very important</a:t>
            </a:r>
          </a:p>
          <a:p>
            <a:pPr marL="293056" indent="-293056">
              <a:buFont typeface="Arial" panose="020B0604020202020204" pitchFamily="34" charset="0"/>
              <a:buChar char="•"/>
            </a:pPr>
            <a:r>
              <a:rPr lang="en-US" sz="4855" dirty="0"/>
              <a:t>Use </a:t>
            </a:r>
            <a:r>
              <a:rPr lang="en-US" sz="4855" dirty="0" err="1"/>
              <a:t>async</a:t>
            </a:r>
            <a:r>
              <a:rPr lang="en-US" sz="4855" dirty="0"/>
              <a:t> messages between Functions, not sync http requests</a:t>
            </a:r>
            <a:endParaRPr lang="en-US" dirty="0"/>
          </a:p>
          <a:p>
            <a:pPr marL="582873" indent="-582873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360204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4853211"/>
          </a:xfrm>
        </p:spPr>
        <p:txBody>
          <a:bodyPr/>
          <a:lstStyle/>
          <a:p>
            <a:r>
              <a:rPr lang="en-US" dirty="0"/>
              <a:t>E2E perf testing is still in fashion</a:t>
            </a:r>
          </a:p>
          <a:p>
            <a:pPr lvl="1"/>
            <a:r>
              <a:rPr lang="en-US" dirty="0"/>
              <a:t>Just because you’re not building services doesn’t mean there isn’t limits to the service</a:t>
            </a:r>
          </a:p>
          <a:p>
            <a:pPr lvl="1"/>
            <a:r>
              <a:rPr lang="en-US" dirty="0"/>
              <a:t>Each workload is a unique combination of resource consumption, it’s hard to know what the scale is ahead of time – working on providing some “ceilings”</a:t>
            </a:r>
          </a:p>
          <a:p>
            <a:r>
              <a:rPr lang="en-US" dirty="0"/>
              <a:t>Reduce, reuse, recycle (resources)</a:t>
            </a:r>
          </a:p>
          <a:p>
            <a:pPr lvl="1"/>
            <a:r>
              <a:rPr lang="en-US" dirty="0"/>
              <a:t>Functions in a Function App share memory</a:t>
            </a:r>
          </a:p>
          <a:p>
            <a:pPr lvl="1"/>
            <a:r>
              <a:rPr lang="en-US" dirty="0"/>
              <a:t>A singleton can be shared across many Functions – database connection pooling is possible, ditto for </a:t>
            </a:r>
            <a:r>
              <a:rPr lang="en-US" dirty="0" err="1"/>
              <a:t>redis</a:t>
            </a:r>
            <a:r>
              <a:rPr lang="en-US" dirty="0"/>
              <a:t> caches</a:t>
            </a:r>
          </a:p>
          <a:p>
            <a:pPr lvl="1"/>
            <a:r>
              <a:rPr lang="en-US" dirty="0"/>
              <a:t>Be careful of what you load – memory is averaged over your Functions</a:t>
            </a:r>
          </a:p>
          <a:p>
            <a:pPr lvl="1"/>
            <a:r>
              <a:rPr lang="en-US" dirty="0"/>
              <a:t>Get rid of data/objects you don’t need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and runtime best practices</a:t>
            </a:r>
          </a:p>
        </p:txBody>
      </p:sp>
    </p:spTree>
    <p:extLst>
      <p:ext uri="{BB962C8B-B14F-4D97-AF65-F5344CB8AC3E}">
        <p14:creationId xmlns:p14="http://schemas.microsoft.com/office/powerpoint/2010/main" val="2517746093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3043819"/>
          </a:xfrm>
        </p:spPr>
        <p:txBody>
          <a:bodyPr/>
          <a:lstStyle/>
          <a:p>
            <a:r>
              <a:rPr lang="en-US" dirty="0"/>
              <a:t>Disk is a network drive – shared across functions</a:t>
            </a:r>
          </a:p>
          <a:p>
            <a:pPr lvl="1"/>
            <a:r>
              <a:rPr lang="en-US" dirty="0"/>
              <a:t>Avoid disk access for perf critical work</a:t>
            </a:r>
          </a:p>
          <a:p>
            <a:pPr lvl="1"/>
            <a:r>
              <a:rPr lang="en-US" dirty="0"/>
              <a:t>Disk can be used between different instances</a:t>
            </a:r>
          </a:p>
          <a:p>
            <a:r>
              <a:rPr lang="en-US" dirty="0"/>
              <a:t>It’s just App Service</a:t>
            </a:r>
          </a:p>
          <a:p>
            <a:pPr lvl="1"/>
            <a:r>
              <a:rPr lang="en-US" dirty="0"/>
              <a:t>Kudu, etc. work fine, use them.</a:t>
            </a:r>
          </a:p>
          <a:p>
            <a:pPr lvl="1"/>
            <a:r>
              <a:rPr lang="en-US" dirty="0"/>
              <a:t>Use recommended guidance for App Service, where applicable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and runtime best practices (cont’d)</a:t>
            </a:r>
          </a:p>
        </p:txBody>
      </p:sp>
    </p:spTree>
    <p:extLst>
      <p:ext uri="{BB962C8B-B14F-4D97-AF65-F5344CB8AC3E}">
        <p14:creationId xmlns:p14="http://schemas.microsoft.com/office/powerpoint/2010/main" val="202734497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into action</a:t>
            </a:r>
          </a:p>
        </p:txBody>
      </p:sp>
    </p:spTree>
    <p:extLst>
      <p:ext uri="{BB962C8B-B14F-4D97-AF65-F5344CB8AC3E}">
        <p14:creationId xmlns:p14="http://schemas.microsoft.com/office/powerpoint/2010/main" val="3883809202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Suggestions for getting started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4308872"/>
          </a:xfrm>
        </p:spPr>
        <p:txBody>
          <a:bodyPr/>
          <a:lstStyle/>
          <a:p>
            <a:pPr marL="757735" indent="-757735">
              <a:buAutoNum type="arabicPeriod"/>
            </a:pPr>
            <a:r>
              <a:rPr lang="en-US" dirty="0"/>
              <a:t>For existing services, start small. Replace 1 API or background processing item.</a:t>
            </a:r>
          </a:p>
          <a:p>
            <a:pPr marL="757735" indent="-757735">
              <a:buAutoNum type="arabicPeriod"/>
            </a:pPr>
            <a:r>
              <a:rPr lang="en-US" dirty="0"/>
              <a:t>Integration is a great place to introduce </a:t>
            </a:r>
            <a:r>
              <a:rPr lang="en-US" dirty="0" err="1"/>
              <a:t>serverless</a:t>
            </a:r>
            <a:r>
              <a:rPr lang="en-US" dirty="0"/>
              <a:t>, because it is often a new layer on top of old layers.</a:t>
            </a:r>
          </a:p>
          <a:p>
            <a:pPr marL="757735" indent="-757735">
              <a:buAutoNum type="arabicPeriod"/>
            </a:pPr>
            <a:r>
              <a:rPr lang="en-US" dirty="0"/>
              <a:t>Have fun with it – build something that makes your life easier that wouldn’t normally justify buying a whole server for</a:t>
            </a:r>
          </a:p>
        </p:txBody>
      </p:sp>
    </p:spTree>
    <p:extLst>
      <p:ext uri="{BB962C8B-B14F-4D97-AF65-F5344CB8AC3E}">
        <p14:creationId xmlns:p14="http://schemas.microsoft.com/office/powerpoint/2010/main" val="10152979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Signs that a </a:t>
            </a:r>
            <a:r>
              <a:rPr lang="en-US" dirty="0" err="1"/>
              <a:t>serverless</a:t>
            </a:r>
            <a:r>
              <a:rPr lang="en-US" dirty="0"/>
              <a:t> pattern might be useful for a given scenario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2" y="1872496"/>
            <a:ext cx="11885514" cy="3515066"/>
          </a:xfrm>
        </p:spPr>
        <p:txBody>
          <a:bodyPr/>
          <a:lstStyle/>
          <a:p>
            <a:pPr marL="757735" indent="-757735">
              <a:buAutoNum type="arabicPeriod"/>
            </a:pPr>
            <a:r>
              <a:rPr lang="en-US" dirty="0"/>
              <a:t>Stateless </a:t>
            </a:r>
            <a:r>
              <a:rPr lang="en-US" dirty="0">
                <a:sym typeface="Wingdings" panose="05000000000000000000" pitchFamily="2" charset="2"/>
              </a:rPr>
              <a:t> Scale</a:t>
            </a:r>
            <a:endParaRPr lang="en-US" dirty="0"/>
          </a:p>
          <a:p>
            <a:pPr marL="757735" indent="-757735">
              <a:buAutoNum type="arabicPeriod"/>
            </a:pPr>
            <a:r>
              <a:rPr lang="en-US" dirty="0"/>
              <a:t>Not worth deploying a traditional backend</a:t>
            </a:r>
          </a:p>
          <a:p>
            <a:pPr marL="757735" indent="-757735">
              <a:buAutoNum type="arabicPeriod"/>
            </a:pPr>
            <a:r>
              <a:rPr lang="en-US" dirty="0"/>
              <a:t>Workload is sporadic (very low &amp; high scale)</a:t>
            </a:r>
          </a:p>
          <a:p>
            <a:pPr marL="757735" indent="-757735">
              <a:buAutoNum type="arabicPeriod"/>
            </a:pPr>
            <a:r>
              <a:rPr lang="en-US" dirty="0"/>
              <a:t>“DevOps” favored over dedicated ops</a:t>
            </a:r>
          </a:p>
          <a:p>
            <a:pPr marL="757735" indent="-757735">
              <a:buAutoNum type="arabicPeriod"/>
            </a:pPr>
            <a:r>
              <a:rPr lang="en-US" dirty="0"/>
              <a:t>Lots of different services involved that need </a:t>
            </a:r>
            <a:r>
              <a:rPr lang="en-US"/>
              <a:t>“glue”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5797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3"/>
          <p:cNvSpPr>
            <a:spLocks noChangeAspect="1" noChangeArrowheads="1" noTextEdit="1"/>
          </p:cNvSpPr>
          <p:nvPr/>
        </p:nvSpPr>
        <p:spPr bwMode="auto">
          <a:xfrm>
            <a:off x="2241720" y="2486942"/>
            <a:ext cx="7953034" cy="2020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244958" y="2763809"/>
            <a:ext cx="1732441" cy="1697498"/>
            <a:chOff x="2200275" y="2709863"/>
            <a:chExt cx="1698626" cy="1664365"/>
          </a:xfrm>
        </p:grpSpPr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2362200" y="2819400"/>
              <a:ext cx="954088" cy="947738"/>
            </a:xfrm>
            <a:custGeom>
              <a:avLst/>
              <a:gdLst>
                <a:gd name="T0" fmla="*/ 114 w 254"/>
                <a:gd name="T1" fmla="*/ 0 h 251"/>
                <a:gd name="T2" fmla="*/ 30 w 254"/>
                <a:gd name="T3" fmla="*/ 46 h 251"/>
                <a:gd name="T4" fmla="*/ 3 w 254"/>
                <a:gd name="T5" fmla="*/ 137 h 251"/>
                <a:gd name="T6" fmla="*/ 49 w 254"/>
                <a:gd name="T7" fmla="*/ 221 h 251"/>
                <a:gd name="T8" fmla="*/ 140 w 254"/>
                <a:gd name="T9" fmla="*/ 248 h 251"/>
                <a:gd name="T10" fmla="*/ 224 w 254"/>
                <a:gd name="T11" fmla="*/ 202 h 251"/>
                <a:gd name="T12" fmla="*/ 251 w 254"/>
                <a:gd name="T13" fmla="*/ 111 h 251"/>
                <a:gd name="T14" fmla="*/ 204 w 254"/>
                <a:gd name="T15" fmla="*/ 27 h 251"/>
                <a:gd name="T16" fmla="*/ 127 w 254"/>
                <a:gd name="T17" fmla="*/ 0 h 251"/>
                <a:gd name="T18" fmla="*/ 114 w 254"/>
                <a:gd name="T19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4" h="251">
                  <a:moveTo>
                    <a:pt x="114" y="0"/>
                  </a:moveTo>
                  <a:cubicBezTo>
                    <a:pt x="80" y="4"/>
                    <a:pt x="50" y="21"/>
                    <a:pt x="30" y="46"/>
                  </a:cubicBezTo>
                  <a:cubicBezTo>
                    <a:pt x="10" y="70"/>
                    <a:pt x="0" y="103"/>
                    <a:pt x="3" y="137"/>
                  </a:cubicBezTo>
                  <a:cubicBezTo>
                    <a:pt x="7" y="171"/>
                    <a:pt x="24" y="201"/>
                    <a:pt x="49" y="221"/>
                  </a:cubicBezTo>
                  <a:cubicBezTo>
                    <a:pt x="74" y="241"/>
                    <a:pt x="106" y="251"/>
                    <a:pt x="140" y="248"/>
                  </a:cubicBezTo>
                  <a:cubicBezTo>
                    <a:pt x="174" y="244"/>
                    <a:pt x="204" y="227"/>
                    <a:pt x="224" y="202"/>
                  </a:cubicBezTo>
                  <a:cubicBezTo>
                    <a:pt x="244" y="178"/>
                    <a:pt x="254" y="145"/>
                    <a:pt x="251" y="111"/>
                  </a:cubicBezTo>
                  <a:cubicBezTo>
                    <a:pt x="247" y="76"/>
                    <a:pt x="230" y="47"/>
                    <a:pt x="204" y="27"/>
                  </a:cubicBezTo>
                  <a:cubicBezTo>
                    <a:pt x="183" y="9"/>
                    <a:pt x="156" y="0"/>
                    <a:pt x="127" y="0"/>
                  </a:cubicBezTo>
                  <a:cubicBezTo>
                    <a:pt x="123" y="0"/>
                    <a:pt x="118" y="0"/>
                    <a:pt x="1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2603500" y="2797175"/>
              <a:ext cx="814388" cy="1063625"/>
            </a:xfrm>
            <a:custGeom>
              <a:avLst/>
              <a:gdLst>
                <a:gd name="T0" fmla="*/ 212 w 217"/>
                <a:gd name="T1" fmla="*/ 114 h 282"/>
                <a:gd name="T2" fmla="*/ 157 w 217"/>
                <a:gd name="T3" fmla="*/ 13 h 282"/>
                <a:gd name="T4" fmla="*/ 138 w 217"/>
                <a:gd name="T5" fmla="*/ 0 h 282"/>
                <a:gd name="T6" fmla="*/ 126 w 217"/>
                <a:gd name="T7" fmla="*/ 23 h 282"/>
                <a:gd name="T8" fmla="*/ 140 w 217"/>
                <a:gd name="T9" fmla="*/ 33 h 282"/>
                <a:gd name="T10" fmla="*/ 187 w 217"/>
                <a:gd name="T11" fmla="*/ 117 h 282"/>
                <a:gd name="T12" fmla="*/ 160 w 217"/>
                <a:gd name="T13" fmla="*/ 208 h 282"/>
                <a:gd name="T14" fmla="*/ 76 w 217"/>
                <a:gd name="T15" fmla="*/ 254 h 282"/>
                <a:gd name="T16" fmla="*/ 12 w 217"/>
                <a:gd name="T17" fmla="*/ 243 h 282"/>
                <a:gd name="T18" fmla="*/ 0 w 217"/>
                <a:gd name="T19" fmla="*/ 266 h 282"/>
                <a:gd name="T20" fmla="*/ 79 w 217"/>
                <a:gd name="T21" fmla="*/ 279 h 282"/>
                <a:gd name="T22" fmla="*/ 180 w 217"/>
                <a:gd name="T23" fmla="*/ 224 h 282"/>
                <a:gd name="T24" fmla="*/ 212 w 217"/>
                <a:gd name="T25" fmla="*/ 114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7" h="282">
                  <a:moveTo>
                    <a:pt x="212" y="114"/>
                  </a:moveTo>
                  <a:cubicBezTo>
                    <a:pt x="208" y="73"/>
                    <a:pt x="187" y="37"/>
                    <a:pt x="157" y="13"/>
                  </a:cubicBezTo>
                  <a:cubicBezTo>
                    <a:pt x="151" y="8"/>
                    <a:pt x="144" y="4"/>
                    <a:pt x="138" y="0"/>
                  </a:cubicBezTo>
                  <a:cubicBezTo>
                    <a:pt x="126" y="23"/>
                    <a:pt x="126" y="23"/>
                    <a:pt x="126" y="23"/>
                  </a:cubicBezTo>
                  <a:cubicBezTo>
                    <a:pt x="131" y="26"/>
                    <a:pt x="136" y="29"/>
                    <a:pt x="140" y="33"/>
                  </a:cubicBezTo>
                  <a:cubicBezTo>
                    <a:pt x="166" y="53"/>
                    <a:pt x="183" y="82"/>
                    <a:pt x="187" y="117"/>
                  </a:cubicBezTo>
                  <a:cubicBezTo>
                    <a:pt x="190" y="151"/>
                    <a:pt x="180" y="184"/>
                    <a:pt x="160" y="208"/>
                  </a:cubicBezTo>
                  <a:cubicBezTo>
                    <a:pt x="140" y="233"/>
                    <a:pt x="110" y="250"/>
                    <a:pt x="76" y="254"/>
                  </a:cubicBezTo>
                  <a:cubicBezTo>
                    <a:pt x="53" y="256"/>
                    <a:pt x="31" y="252"/>
                    <a:pt x="12" y="243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24" y="277"/>
                    <a:pt x="51" y="282"/>
                    <a:pt x="79" y="279"/>
                  </a:cubicBezTo>
                  <a:cubicBezTo>
                    <a:pt x="120" y="275"/>
                    <a:pt x="155" y="254"/>
                    <a:pt x="180" y="224"/>
                  </a:cubicBezTo>
                  <a:cubicBezTo>
                    <a:pt x="204" y="195"/>
                    <a:pt x="217" y="155"/>
                    <a:pt x="212" y="114"/>
                  </a:cubicBezTo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2265363" y="2709863"/>
              <a:ext cx="855663" cy="1090613"/>
            </a:xfrm>
            <a:custGeom>
              <a:avLst/>
              <a:gdLst>
                <a:gd name="T0" fmla="*/ 75 w 228"/>
                <a:gd name="T1" fmla="*/ 250 h 289"/>
                <a:gd name="T2" fmla="*/ 29 w 228"/>
                <a:gd name="T3" fmla="*/ 166 h 289"/>
                <a:gd name="T4" fmla="*/ 56 w 228"/>
                <a:gd name="T5" fmla="*/ 75 h 289"/>
                <a:gd name="T6" fmla="*/ 140 w 228"/>
                <a:gd name="T7" fmla="*/ 29 h 289"/>
                <a:gd name="T8" fmla="*/ 216 w 228"/>
                <a:gd name="T9" fmla="*/ 46 h 289"/>
                <a:gd name="T10" fmla="*/ 228 w 228"/>
                <a:gd name="T11" fmla="*/ 23 h 289"/>
                <a:gd name="T12" fmla="*/ 137 w 228"/>
                <a:gd name="T13" fmla="*/ 4 h 289"/>
                <a:gd name="T14" fmla="*/ 36 w 228"/>
                <a:gd name="T15" fmla="*/ 59 h 289"/>
                <a:gd name="T16" fmla="*/ 36 w 228"/>
                <a:gd name="T17" fmla="*/ 59 h 289"/>
                <a:gd name="T18" fmla="*/ 4 w 228"/>
                <a:gd name="T19" fmla="*/ 169 h 289"/>
                <a:gd name="T20" fmla="*/ 59 w 228"/>
                <a:gd name="T21" fmla="*/ 270 h 289"/>
                <a:gd name="T22" fmla="*/ 90 w 228"/>
                <a:gd name="T23" fmla="*/ 289 h 289"/>
                <a:gd name="T24" fmla="*/ 102 w 228"/>
                <a:gd name="T25" fmla="*/ 266 h 289"/>
                <a:gd name="T26" fmla="*/ 75 w 228"/>
                <a:gd name="T27" fmla="*/ 25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8" h="289">
                  <a:moveTo>
                    <a:pt x="75" y="250"/>
                  </a:moveTo>
                  <a:cubicBezTo>
                    <a:pt x="50" y="230"/>
                    <a:pt x="33" y="200"/>
                    <a:pt x="29" y="166"/>
                  </a:cubicBezTo>
                  <a:cubicBezTo>
                    <a:pt x="26" y="132"/>
                    <a:pt x="36" y="99"/>
                    <a:pt x="56" y="75"/>
                  </a:cubicBezTo>
                  <a:cubicBezTo>
                    <a:pt x="76" y="50"/>
                    <a:pt x="106" y="33"/>
                    <a:pt x="140" y="29"/>
                  </a:cubicBezTo>
                  <a:cubicBezTo>
                    <a:pt x="168" y="26"/>
                    <a:pt x="194" y="33"/>
                    <a:pt x="216" y="46"/>
                  </a:cubicBezTo>
                  <a:cubicBezTo>
                    <a:pt x="228" y="23"/>
                    <a:pt x="228" y="23"/>
                    <a:pt x="228" y="23"/>
                  </a:cubicBezTo>
                  <a:cubicBezTo>
                    <a:pt x="201" y="8"/>
                    <a:pt x="170" y="0"/>
                    <a:pt x="137" y="4"/>
                  </a:cubicBezTo>
                  <a:cubicBezTo>
                    <a:pt x="96" y="8"/>
                    <a:pt x="61" y="29"/>
                    <a:pt x="36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12" y="88"/>
                    <a:pt x="0" y="128"/>
                    <a:pt x="4" y="169"/>
                  </a:cubicBezTo>
                  <a:cubicBezTo>
                    <a:pt x="8" y="210"/>
                    <a:pt x="29" y="245"/>
                    <a:pt x="59" y="270"/>
                  </a:cubicBezTo>
                  <a:cubicBezTo>
                    <a:pt x="68" y="277"/>
                    <a:pt x="79" y="284"/>
                    <a:pt x="90" y="289"/>
                  </a:cubicBezTo>
                  <a:cubicBezTo>
                    <a:pt x="102" y="266"/>
                    <a:pt x="102" y="266"/>
                    <a:pt x="102" y="266"/>
                  </a:cubicBezTo>
                  <a:cubicBezTo>
                    <a:pt x="92" y="262"/>
                    <a:pt x="83" y="256"/>
                    <a:pt x="75" y="250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Freeform 8"/>
            <p:cNvSpPr>
              <a:spLocks/>
            </p:cNvSpPr>
            <p:nvPr/>
          </p:nvSpPr>
          <p:spPr bwMode="auto">
            <a:xfrm>
              <a:off x="2265363" y="2709863"/>
              <a:ext cx="855663" cy="1090613"/>
            </a:xfrm>
            <a:custGeom>
              <a:avLst/>
              <a:gdLst>
                <a:gd name="T0" fmla="*/ 75 w 228"/>
                <a:gd name="T1" fmla="*/ 250 h 289"/>
                <a:gd name="T2" fmla="*/ 29 w 228"/>
                <a:gd name="T3" fmla="*/ 166 h 289"/>
                <a:gd name="T4" fmla="*/ 56 w 228"/>
                <a:gd name="T5" fmla="*/ 75 h 289"/>
                <a:gd name="T6" fmla="*/ 140 w 228"/>
                <a:gd name="T7" fmla="*/ 29 h 289"/>
                <a:gd name="T8" fmla="*/ 216 w 228"/>
                <a:gd name="T9" fmla="*/ 46 h 289"/>
                <a:gd name="T10" fmla="*/ 228 w 228"/>
                <a:gd name="T11" fmla="*/ 23 h 289"/>
                <a:gd name="T12" fmla="*/ 137 w 228"/>
                <a:gd name="T13" fmla="*/ 4 h 289"/>
                <a:gd name="T14" fmla="*/ 36 w 228"/>
                <a:gd name="T15" fmla="*/ 59 h 289"/>
                <a:gd name="T16" fmla="*/ 36 w 228"/>
                <a:gd name="T17" fmla="*/ 59 h 289"/>
                <a:gd name="T18" fmla="*/ 4 w 228"/>
                <a:gd name="T19" fmla="*/ 169 h 289"/>
                <a:gd name="T20" fmla="*/ 59 w 228"/>
                <a:gd name="T21" fmla="*/ 270 h 289"/>
                <a:gd name="T22" fmla="*/ 90 w 228"/>
                <a:gd name="T23" fmla="*/ 289 h 289"/>
                <a:gd name="T24" fmla="*/ 102 w 228"/>
                <a:gd name="T25" fmla="*/ 266 h 289"/>
                <a:gd name="T26" fmla="*/ 75 w 228"/>
                <a:gd name="T27" fmla="*/ 25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8" h="289">
                  <a:moveTo>
                    <a:pt x="75" y="250"/>
                  </a:moveTo>
                  <a:cubicBezTo>
                    <a:pt x="50" y="230"/>
                    <a:pt x="33" y="200"/>
                    <a:pt x="29" y="166"/>
                  </a:cubicBezTo>
                  <a:cubicBezTo>
                    <a:pt x="26" y="132"/>
                    <a:pt x="36" y="99"/>
                    <a:pt x="56" y="75"/>
                  </a:cubicBezTo>
                  <a:cubicBezTo>
                    <a:pt x="76" y="50"/>
                    <a:pt x="106" y="33"/>
                    <a:pt x="140" y="29"/>
                  </a:cubicBezTo>
                  <a:cubicBezTo>
                    <a:pt x="168" y="26"/>
                    <a:pt x="194" y="33"/>
                    <a:pt x="216" y="46"/>
                  </a:cubicBezTo>
                  <a:cubicBezTo>
                    <a:pt x="228" y="23"/>
                    <a:pt x="228" y="23"/>
                    <a:pt x="228" y="23"/>
                  </a:cubicBezTo>
                  <a:cubicBezTo>
                    <a:pt x="201" y="8"/>
                    <a:pt x="170" y="0"/>
                    <a:pt x="137" y="4"/>
                  </a:cubicBezTo>
                  <a:cubicBezTo>
                    <a:pt x="96" y="8"/>
                    <a:pt x="61" y="29"/>
                    <a:pt x="36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12" y="88"/>
                    <a:pt x="0" y="128"/>
                    <a:pt x="4" y="169"/>
                  </a:cubicBezTo>
                  <a:cubicBezTo>
                    <a:pt x="8" y="210"/>
                    <a:pt x="29" y="245"/>
                    <a:pt x="59" y="270"/>
                  </a:cubicBezTo>
                  <a:cubicBezTo>
                    <a:pt x="68" y="277"/>
                    <a:pt x="79" y="284"/>
                    <a:pt x="90" y="289"/>
                  </a:cubicBezTo>
                  <a:cubicBezTo>
                    <a:pt x="102" y="266"/>
                    <a:pt x="102" y="266"/>
                    <a:pt x="102" y="266"/>
                  </a:cubicBezTo>
                  <a:cubicBezTo>
                    <a:pt x="92" y="262"/>
                    <a:pt x="83" y="256"/>
                    <a:pt x="75" y="250"/>
                  </a:cubicBezTo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Freeform 9"/>
            <p:cNvSpPr>
              <a:spLocks/>
            </p:cNvSpPr>
            <p:nvPr/>
          </p:nvSpPr>
          <p:spPr bwMode="auto">
            <a:xfrm>
              <a:off x="2824163" y="3265488"/>
              <a:ext cx="319088" cy="180975"/>
            </a:xfrm>
            <a:custGeom>
              <a:avLst/>
              <a:gdLst>
                <a:gd name="T0" fmla="*/ 67 w 85"/>
                <a:gd name="T1" fmla="*/ 45 h 48"/>
                <a:gd name="T2" fmla="*/ 9 w 85"/>
                <a:gd name="T3" fmla="*/ 25 h 48"/>
                <a:gd name="T4" fmla="*/ 2 w 85"/>
                <a:gd name="T5" fmla="*/ 10 h 48"/>
                <a:gd name="T6" fmla="*/ 17 w 85"/>
                <a:gd name="T7" fmla="*/ 2 h 48"/>
                <a:gd name="T8" fmla="*/ 75 w 85"/>
                <a:gd name="T9" fmla="*/ 23 h 48"/>
                <a:gd name="T10" fmla="*/ 82 w 85"/>
                <a:gd name="T11" fmla="*/ 38 h 48"/>
                <a:gd name="T12" fmla="*/ 67 w 85"/>
                <a:gd name="T13" fmla="*/ 4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48">
                  <a:moveTo>
                    <a:pt x="67" y="45"/>
                  </a:moveTo>
                  <a:cubicBezTo>
                    <a:pt x="9" y="25"/>
                    <a:pt x="9" y="25"/>
                    <a:pt x="9" y="25"/>
                  </a:cubicBezTo>
                  <a:cubicBezTo>
                    <a:pt x="3" y="23"/>
                    <a:pt x="0" y="16"/>
                    <a:pt x="2" y="10"/>
                  </a:cubicBezTo>
                  <a:cubicBezTo>
                    <a:pt x="4" y="3"/>
                    <a:pt x="11" y="0"/>
                    <a:pt x="17" y="2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81" y="25"/>
                    <a:pt x="85" y="32"/>
                    <a:pt x="82" y="38"/>
                  </a:cubicBezTo>
                  <a:cubicBezTo>
                    <a:pt x="80" y="44"/>
                    <a:pt x="73" y="48"/>
                    <a:pt x="67" y="45"/>
                  </a:cubicBez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2790825" y="2876550"/>
              <a:ext cx="90488" cy="474663"/>
            </a:xfrm>
            <a:custGeom>
              <a:avLst/>
              <a:gdLst>
                <a:gd name="T0" fmla="*/ 12 w 24"/>
                <a:gd name="T1" fmla="*/ 126 h 126"/>
                <a:gd name="T2" fmla="*/ 0 w 24"/>
                <a:gd name="T3" fmla="*/ 114 h 126"/>
                <a:gd name="T4" fmla="*/ 0 w 24"/>
                <a:gd name="T5" fmla="*/ 12 h 126"/>
                <a:gd name="T6" fmla="*/ 12 w 24"/>
                <a:gd name="T7" fmla="*/ 0 h 126"/>
                <a:gd name="T8" fmla="*/ 24 w 24"/>
                <a:gd name="T9" fmla="*/ 12 h 126"/>
                <a:gd name="T10" fmla="*/ 24 w 24"/>
                <a:gd name="T11" fmla="*/ 114 h 126"/>
                <a:gd name="T12" fmla="*/ 12 w 24"/>
                <a:gd name="T13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26">
                  <a:moveTo>
                    <a:pt x="12" y="126"/>
                  </a:moveTo>
                  <a:cubicBezTo>
                    <a:pt x="5" y="126"/>
                    <a:pt x="0" y="120"/>
                    <a:pt x="0" y="11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14"/>
                    <a:pt x="24" y="114"/>
                    <a:pt x="24" y="114"/>
                  </a:cubicBezTo>
                  <a:cubicBezTo>
                    <a:pt x="24" y="120"/>
                    <a:pt x="18" y="126"/>
                    <a:pt x="12" y="126"/>
                  </a:cubicBez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Oval 11"/>
            <p:cNvSpPr>
              <a:spLocks noChangeArrowheads="1"/>
            </p:cNvSpPr>
            <p:nvPr/>
          </p:nvSpPr>
          <p:spPr bwMode="auto">
            <a:xfrm>
              <a:off x="2768600" y="3238500"/>
              <a:ext cx="131763" cy="131763"/>
            </a:xfrm>
            <a:prstGeom prst="ellipse">
              <a:avLst/>
            </a:prstGeom>
            <a:solidFill>
              <a:srgbClr val="1E1E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2543175" y="2989263"/>
              <a:ext cx="74613" cy="76200"/>
            </a:xfrm>
            <a:custGeom>
              <a:avLst/>
              <a:gdLst>
                <a:gd name="T0" fmla="*/ 12 w 47"/>
                <a:gd name="T1" fmla="*/ 0 h 48"/>
                <a:gd name="T2" fmla="*/ 47 w 47"/>
                <a:gd name="T3" fmla="*/ 36 h 48"/>
                <a:gd name="T4" fmla="*/ 38 w 47"/>
                <a:gd name="T5" fmla="*/ 48 h 48"/>
                <a:gd name="T6" fmla="*/ 0 w 47"/>
                <a:gd name="T7" fmla="*/ 12 h 48"/>
                <a:gd name="T8" fmla="*/ 12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12" y="0"/>
                  </a:moveTo>
                  <a:lnTo>
                    <a:pt x="47" y="36"/>
                  </a:lnTo>
                  <a:lnTo>
                    <a:pt x="38" y="48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Rectangle 13"/>
            <p:cNvSpPr>
              <a:spLocks noChangeArrowheads="1"/>
            </p:cNvSpPr>
            <p:nvPr/>
          </p:nvSpPr>
          <p:spPr bwMode="auto">
            <a:xfrm>
              <a:off x="2828925" y="2879725"/>
              <a:ext cx="22225" cy="82550"/>
            </a:xfrm>
            <a:prstGeom prst="rect">
              <a:avLst/>
            </a:pr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3057525" y="2992438"/>
              <a:ext cx="74613" cy="76200"/>
            </a:xfrm>
            <a:custGeom>
              <a:avLst/>
              <a:gdLst>
                <a:gd name="T0" fmla="*/ 35 w 47"/>
                <a:gd name="T1" fmla="*/ 0 h 48"/>
                <a:gd name="T2" fmla="*/ 47 w 47"/>
                <a:gd name="T3" fmla="*/ 12 h 48"/>
                <a:gd name="T4" fmla="*/ 12 w 47"/>
                <a:gd name="T5" fmla="*/ 48 h 48"/>
                <a:gd name="T6" fmla="*/ 0 w 47"/>
                <a:gd name="T7" fmla="*/ 36 h 48"/>
                <a:gd name="T8" fmla="*/ 35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35" y="0"/>
                  </a:moveTo>
                  <a:lnTo>
                    <a:pt x="47" y="12"/>
                  </a:lnTo>
                  <a:lnTo>
                    <a:pt x="12" y="48"/>
                  </a:lnTo>
                  <a:lnTo>
                    <a:pt x="0" y="36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Rectangle 15"/>
            <p:cNvSpPr>
              <a:spLocks noChangeArrowheads="1"/>
            </p:cNvSpPr>
            <p:nvPr/>
          </p:nvSpPr>
          <p:spPr bwMode="auto">
            <a:xfrm>
              <a:off x="3154363" y="3271838"/>
              <a:ext cx="84138" cy="26988"/>
            </a:xfrm>
            <a:prstGeom prst="rect">
              <a:avLst/>
            </a:pr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>
              <a:off x="3054350" y="3502025"/>
              <a:ext cx="74613" cy="76200"/>
            </a:xfrm>
            <a:custGeom>
              <a:avLst/>
              <a:gdLst>
                <a:gd name="T0" fmla="*/ 11 w 47"/>
                <a:gd name="T1" fmla="*/ 0 h 48"/>
                <a:gd name="T2" fmla="*/ 47 w 47"/>
                <a:gd name="T3" fmla="*/ 36 h 48"/>
                <a:gd name="T4" fmla="*/ 35 w 47"/>
                <a:gd name="T5" fmla="*/ 48 h 48"/>
                <a:gd name="T6" fmla="*/ 0 w 47"/>
                <a:gd name="T7" fmla="*/ 12 h 48"/>
                <a:gd name="T8" fmla="*/ 11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11" y="0"/>
                  </a:moveTo>
                  <a:lnTo>
                    <a:pt x="47" y="36"/>
                  </a:lnTo>
                  <a:lnTo>
                    <a:pt x="35" y="48"/>
                  </a:lnTo>
                  <a:lnTo>
                    <a:pt x="0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7"/>
            <p:cNvSpPr>
              <a:spLocks/>
            </p:cNvSpPr>
            <p:nvPr/>
          </p:nvSpPr>
          <p:spPr bwMode="auto">
            <a:xfrm>
              <a:off x="3054350" y="3502025"/>
              <a:ext cx="74613" cy="76200"/>
            </a:xfrm>
            <a:custGeom>
              <a:avLst/>
              <a:gdLst>
                <a:gd name="T0" fmla="*/ 11 w 47"/>
                <a:gd name="T1" fmla="*/ 0 h 48"/>
                <a:gd name="T2" fmla="*/ 47 w 47"/>
                <a:gd name="T3" fmla="*/ 36 h 48"/>
                <a:gd name="T4" fmla="*/ 35 w 47"/>
                <a:gd name="T5" fmla="*/ 48 h 48"/>
                <a:gd name="T6" fmla="*/ 0 w 47"/>
                <a:gd name="T7" fmla="*/ 12 h 48"/>
                <a:gd name="T8" fmla="*/ 11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11" y="0"/>
                  </a:moveTo>
                  <a:lnTo>
                    <a:pt x="47" y="36"/>
                  </a:lnTo>
                  <a:lnTo>
                    <a:pt x="35" y="48"/>
                  </a:lnTo>
                  <a:lnTo>
                    <a:pt x="0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Rectangle 18"/>
            <p:cNvSpPr>
              <a:spLocks noChangeArrowheads="1"/>
            </p:cNvSpPr>
            <p:nvPr/>
          </p:nvSpPr>
          <p:spPr bwMode="auto">
            <a:xfrm>
              <a:off x="2828925" y="3605213"/>
              <a:ext cx="22225" cy="79375"/>
            </a:xfrm>
            <a:prstGeom prst="rect">
              <a:avLst/>
            </a:pr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19"/>
            <p:cNvSpPr>
              <a:spLocks/>
            </p:cNvSpPr>
            <p:nvPr/>
          </p:nvSpPr>
          <p:spPr bwMode="auto">
            <a:xfrm>
              <a:off x="2543175" y="2989263"/>
              <a:ext cx="74613" cy="76200"/>
            </a:xfrm>
            <a:custGeom>
              <a:avLst/>
              <a:gdLst>
                <a:gd name="T0" fmla="*/ 12 w 47"/>
                <a:gd name="T1" fmla="*/ 0 h 48"/>
                <a:gd name="T2" fmla="*/ 47 w 47"/>
                <a:gd name="T3" fmla="*/ 36 h 48"/>
                <a:gd name="T4" fmla="*/ 38 w 47"/>
                <a:gd name="T5" fmla="*/ 48 h 48"/>
                <a:gd name="T6" fmla="*/ 0 w 47"/>
                <a:gd name="T7" fmla="*/ 12 h 48"/>
                <a:gd name="T8" fmla="*/ 12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12" y="0"/>
                  </a:moveTo>
                  <a:lnTo>
                    <a:pt x="47" y="36"/>
                  </a:lnTo>
                  <a:lnTo>
                    <a:pt x="38" y="48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0"/>
            <p:cNvSpPr>
              <a:spLocks/>
            </p:cNvSpPr>
            <p:nvPr/>
          </p:nvSpPr>
          <p:spPr bwMode="auto">
            <a:xfrm>
              <a:off x="2546350" y="3502025"/>
              <a:ext cx="74613" cy="76200"/>
            </a:xfrm>
            <a:custGeom>
              <a:avLst/>
              <a:gdLst>
                <a:gd name="T0" fmla="*/ 38 w 47"/>
                <a:gd name="T1" fmla="*/ 0 h 48"/>
                <a:gd name="T2" fmla="*/ 47 w 47"/>
                <a:gd name="T3" fmla="*/ 12 h 48"/>
                <a:gd name="T4" fmla="*/ 12 w 47"/>
                <a:gd name="T5" fmla="*/ 48 h 48"/>
                <a:gd name="T6" fmla="*/ 0 w 47"/>
                <a:gd name="T7" fmla="*/ 38 h 48"/>
                <a:gd name="T8" fmla="*/ 38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38" y="0"/>
                  </a:moveTo>
                  <a:lnTo>
                    <a:pt x="47" y="12"/>
                  </a:lnTo>
                  <a:lnTo>
                    <a:pt x="12" y="48"/>
                  </a:lnTo>
                  <a:lnTo>
                    <a:pt x="0" y="38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1"/>
            <p:cNvSpPr>
              <a:spLocks/>
            </p:cNvSpPr>
            <p:nvPr/>
          </p:nvSpPr>
          <p:spPr bwMode="auto">
            <a:xfrm>
              <a:off x="2546350" y="3502025"/>
              <a:ext cx="74613" cy="76200"/>
            </a:xfrm>
            <a:custGeom>
              <a:avLst/>
              <a:gdLst>
                <a:gd name="T0" fmla="*/ 38 w 47"/>
                <a:gd name="T1" fmla="*/ 0 h 48"/>
                <a:gd name="T2" fmla="*/ 47 w 47"/>
                <a:gd name="T3" fmla="*/ 12 h 48"/>
                <a:gd name="T4" fmla="*/ 12 w 47"/>
                <a:gd name="T5" fmla="*/ 48 h 48"/>
                <a:gd name="T6" fmla="*/ 0 w 47"/>
                <a:gd name="T7" fmla="*/ 38 h 48"/>
                <a:gd name="T8" fmla="*/ 38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38" y="0"/>
                  </a:moveTo>
                  <a:lnTo>
                    <a:pt x="47" y="12"/>
                  </a:lnTo>
                  <a:lnTo>
                    <a:pt x="12" y="48"/>
                  </a:lnTo>
                  <a:lnTo>
                    <a:pt x="0" y="38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Rectangle 22"/>
            <p:cNvSpPr>
              <a:spLocks noChangeArrowheads="1"/>
            </p:cNvSpPr>
            <p:nvPr/>
          </p:nvSpPr>
          <p:spPr bwMode="auto">
            <a:xfrm>
              <a:off x="2438400" y="3271838"/>
              <a:ext cx="77788" cy="26988"/>
            </a:xfrm>
            <a:prstGeom prst="rect">
              <a:avLst/>
            </a:pr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Rectangle 92"/>
            <p:cNvSpPr>
              <a:spLocks noChangeArrowheads="1"/>
            </p:cNvSpPr>
            <p:nvPr/>
          </p:nvSpPr>
          <p:spPr bwMode="auto">
            <a:xfrm>
              <a:off x="2200275" y="4154488"/>
              <a:ext cx="26770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Eve</a:t>
              </a:r>
              <a:endParaRPr lang="en-US" altLang="en-US" sz="1836" kern="0"/>
            </a:p>
          </p:txBody>
        </p:sp>
        <p:sp>
          <p:nvSpPr>
            <p:cNvPr id="95" name="Rectangle 93"/>
            <p:cNvSpPr>
              <a:spLocks noChangeArrowheads="1"/>
            </p:cNvSpPr>
            <p:nvPr/>
          </p:nvSpPr>
          <p:spPr bwMode="auto">
            <a:xfrm>
              <a:off x="2463800" y="41544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96" name="Rectangle 94"/>
            <p:cNvSpPr>
              <a:spLocks noChangeArrowheads="1"/>
            </p:cNvSpPr>
            <p:nvPr/>
          </p:nvSpPr>
          <p:spPr bwMode="auto">
            <a:xfrm>
              <a:off x="2535238" y="4154488"/>
              <a:ext cx="944169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y 15 minutes</a:t>
              </a:r>
              <a:endParaRPr lang="en-US" altLang="en-US" sz="1836" kern="0"/>
            </a:p>
          </p:txBody>
        </p:sp>
        <p:sp>
          <p:nvSpPr>
            <p:cNvPr id="99" name="Freeform 97"/>
            <p:cNvSpPr>
              <a:spLocks noEditPoints="1"/>
            </p:cNvSpPr>
            <p:nvPr/>
          </p:nvSpPr>
          <p:spPr bwMode="auto">
            <a:xfrm>
              <a:off x="3492500" y="3265488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2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2 w 187"/>
                <a:gd name="T27" fmla="*/ 0 h 19"/>
                <a:gd name="T28" fmla="*/ 112 w 187"/>
                <a:gd name="T29" fmla="*/ 19 h 19"/>
                <a:gd name="T30" fmla="*/ 112 w 187"/>
                <a:gd name="T31" fmla="*/ 19 h 19"/>
                <a:gd name="T32" fmla="*/ 112 w 187"/>
                <a:gd name="T33" fmla="*/ 19 h 19"/>
                <a:gd name="T34" fmla="*/ 112 w 187"/>
                <a:gd name="T35" fmla="*/ 0 h 19"/>
                <a:gd name="T36" fmla="*/ 112 w 187"/>
                <a:gd name="T37" fmla="*/ 0 h 19"/>
                <a:gd name="T38" fmla="*/ 112 w 187"/>
                <a:gd name="T39" fmla="*/ 19 h 19"/>
                <a:gd name="T40" fmla="*/ 57 w 187"/>
                <a:gd name="T41" fmla="*/ 19 h 19"/>
                <a:gd name="T42" fmla="*/ 93 w 187"/>
                <a:gd name="T43" fmla="*/ 19 h 19"/>
                <a:gd name="T44" fmla="*/ 93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2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112" y="19"/>
                  </a:moveTo>
                  <a:lnTo>
                    <a:pt x="112" y="19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57" y="19"/>
                  </a:moveTo>
                  <a:lnTo>
                    <a:pt x="93" y="19"/>
                  </a:lnTo>
                  <a:lnTo>
                    <a:pt x="93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0" name="Freeform 98"/>
            <p:cNvSpPr>
              <a:spLocks/>
            </p:cNvSpPr>
            <p:nvPr/>
          </p:nvSpPr>
          <p:spPr bwMode="auto">
            <a:xfrm>
              <a:off x="3767138" y="3205163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7976584" y="2483704"/>
            <a:ext cx="2221410" cy="1977604"/>
            <a:chOff x="7820025" y="2435225"/>
            <a:chExt cx="2178051" cy="1939003"/>
          </a:xfrm>
        </p:grpSpPr>
        <p:sp>
          <p:nvSpPr>
            <p:cNvPr id="51" name="Freeform 49"/>
            <p:cNvSpPr>
              <a:spLocks/>
            </p:cNvSpPr>
            <p:nvPr/>
          </p:nvSpPr>
          <p:spPr bwMode="auto">
            <a:xfrm>
              <a:off x="8609013" y="2940050"/>
              <a:ext cx="1127125" cy="792163"/>
            </a:xfrm>
            <a:custGeom>
              <a:avLst/>
              <a:gdLst>
                <a:gd name="T0" fmla="*/ 0 w 300"/>
                <a:gd name="T1" fmla="*/ 198 h 210"/>
                <a:gd name="T2" fmla="*/ 11 w 300"/>
                <a:gd name="T3" fmla="*/ 210 h 210"/>
                <a:gd name="T4" fmla="*/ 289 w 300"/>
                <a:gd name="T5" fmla="*/ 210 h 210"/>
                <a:gd name="T6" fmla="*/ 300 w 300"/>
                <a:gd name="T7" fmla="*/ 198 h 210"/>
                <a:gd name="T8" fmla="*/ 300 w 300"/>
                <a:gd name="T9" fmla="*/ 0 h 210"/>
                <a:gd name="T10" fmla="*/ 0 w 300"/>
                <a:gd name="T11" fmla="*/ 0 h 210"/>
                <a:gd name="T12" fmla="*/ 0 w 300"/>
                <a:gd name="T13" fmla="*/ 19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10">
                  <a:moveTo>
                    <a:pt x="0" y="198"/>
                  </a:moveTo>
                  <a:cubicBezTo>
                    <a:pt x="0" y="204"/>
                    <a:pt x="4" y="210"/>
                    <a:pt x="11" y="210"/>
                  </a:cubicBezTo>
                  <a:cubicBezTo>
                    <a:pt x="289" y="210"/>
                    <a:pt x="289" y="210"/>
                    <a:pt x="289" y="210"/>
                  </a:cubicBezTo>
                  <a:cubicBezTo>
                    <a:pt x="295" y="210"/>
                    <a:pt x="300" y="205"/>
                    <a:pt x="300" y="19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8"/>
                    <a:pt x="0" y="198"/>
                    <a:pt x="0" y="198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0"/>
            <p:cNvSpPr>
              <a:spLocks/>
            </p:cNvSpPr>
            <p:nvPr/>
          </p:nvSpPr>
          <p:spPr bwMode="auto">
            <a:xfrm>
              <a:off x="8609013" y="2767013"/>
              <a:ext cx="1127125" cy="173038"/>
            </a:xfrm>
            <a:custGeom>
              <a:avLst/>
              <a:gdLst>
                <a:gd name="T0" fmla="*/ 289 w 300"/>
                <a:gd name="T1" fmla="*/ 0 h 46"/>
                <a:gd name="T2" fmla="*/ 11 w 300"/>
                <a:gd name="T3" fmla="*/ 0 h 46"/>
                <a:gd name="T4" fmla="*/ 0 w 300"/>
                <a:gd name="T5" fmla="*/ 11 h 46"/>
                <a:gd name="T6" fmla="*/ 0 w 300"/>
                <a:gd name="T7" fmla="*/ 46 h 46"/>
                <a:gd name="T8" fmla="*/ 300 w 300"/>
                <a:gd name="T9" fmla="*/ 46 h 46"/>
                <a:gd name="T10" fmla="*/ 300 w 300"/>
                <a:gd name="T11" fmla="*/ 11 h 46"/>
                <a:gd name="T12" fmla="*/ 289 w 300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46">
                  <a:moveTo>
                    <a:pt x="289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0" y="5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00" y="46"/>
                    <a:pt x="300" y="46"/>
                    <a:pt x="300" y="46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5"/>
                    <a:pt x="296" y="0"/>
                    <a:pt x="289" y="0"/>
                  </a:cubicBezTo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Rectangle 51"/>
            <p:cNvSpPr>
              <a:spLocks noChangeArrowheads="1"/>
            </p:cNvSpPr>
            <p:nvPr/>
          </p:nvSpPr>
          <p:spPr bwMode="auto">
            <a:xfrm>
              <a:off x="9032875" y="3011488"/>
              <a:ext cx="282575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Rectangle 52"/>
            <p:cNvSpPr>
              <a:spLocks noChangeArrowheads="1"/>
            </p:cNvSpPr>
            <p:nvPr/>
          </p:nvSpPr>
          <p:spPr bwMode="auto">
            <a:xfrm>
              <a:off x="9032875" y="30114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Rectangle 53"/>
            <p:cNvSpPr>
              <a:spLocks noChangeArrowheads="1"/>
            </p:cNvSpPr>
            <p:nvPr/>
          </p:nvSpPr>
          <p:spPr bwMode="auto">
            <a:xfrm>
              <a:off x="9032875" y="32464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Rectangle 54"/>
            <p:cNvSpPr>
              <a:spLocks noChangeArrowheads="1"/>
            </p:cNvSpPr>
            <p:nvPr/>
          </p:nvSpPr>
          <p:spPr bwMode="auto">
            <a:xfrm>
              <a:off x="9032875" y="324643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Rectangle 55"/>
            <p:cNvSpPr>
              <a:spLocks noChangeArrowheads="1"/>
            </p:cNvSpPr>
            <p:nvPr/>
          </p:nvSpPr>
          <p:spPr bwMode="auto">
            <a:xfrm>
              <a:off x="9371013" y="32464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Rectangle 56"/>
            <p:cNvSpPr>
              <a:spLocks noChangeArrowheads="1"/>
            </p:cNvSpPr>
            <p:nvPr/>
          </p:nvSpPr>
          <p:spPr bwMode="auto">
            <a:xfrm>
              <a:off x="9371013" y="3011488"/>
              <a:ext cx="282575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Rectangle 57"/>
            <p:cNvSpPr>
              <a:spLocks noChangeArrowheads="1"/>
            </p:cNvSpPr>
            <p:nvPr/>
          </p:nvSpPr>
          <p:spPr bwMode="auto">
            <a:xfrm>
              <a:off x="9371013" y="30114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Rectangle 58"/>
            <p:cNvSpPr>
              <a:spLocks noChangeArrowheads="1"/>
            </p:cNvSpPr>
            <p:nvPr/>
          </p:nvSpPr>
          <p:spPr bwMode="auto">
            <a:xfrm>
              <a:off x="8694738" y="3011488"/>
              <a:ext cx="282575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Rectangle 59"/>
            <p:cNvSpPr>
              <a:spLocks noChangeArrowheads="1"/>
            </p:cNvSpPr>
            <p:nvPr/>
          </p:nvSpPr>
          <p:spPr bwMode="auto">
            <a:xfrm>
              <a:off x="8694738" y="30114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Rectangle 60"/>
            <p:cNvSpPr>
              <a:spLocks noChangeArrowheads="1"/>
            </p:cNvSpPr>
            <p:nvPr/>
          </p:nvSpPr>
          <p:spPr bwMode="auto">
            <a:xfrm>
              <a:off x="8694738" y="32464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Rectangle 61"/>
            <p:cNvSpPr>
              <a:spLocks noChangeArrowheads="1"/>
            </p:cNvSpPr>
            <p:nvPr/>
          </p:nvSpPr>
          <p:spPr bwMode="auto">
            <a:xfrm>
              <a:off x="8694738" y="324643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Rectangle 62"/>
            <p:cNvSpPr>
              <a:spLocks noChangeArrowheads="1"/>
            </p:cNvSpPr>
            <p:nvPr/>
          </p:nvSpPr>
          <p:spPr bwMode="auto">
            <a:xfrm>
              <a:off x="8694738" y="34766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Rectangle 63"/>
            <p:cNvSpPr>
              <a:spLocks noChangeArrowheads="1"/>
            </p:cNvSpPr>
            <p:nvPr/>
          </p:nvSpPr>
          <p:spPr bwMode="auto">
            <a:xfrm>
              <a:off x="8694738" y="3476625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Rectangle 64"/>
            <p:cNvSpPr>
              <a:spLocks noChangeArrowheads="1"/>
            </p:cNvSpPr>
            <p:nvPr/>
          </p:nvSpPr>
          <p:spPr bwMode="auto">
            <a:xfrm>
              <a:off x="9032875" y="34766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Rectangle 65"/>
            <p:cNvSpPr>
              <a:spLocks noChangeArrowheads="1"/>
            </p:cNvSpPr>
            <p:nvPr/>
          </p:nvSpPr>
          <p:spPr bwMode="auto">
            <a:xfrm>
              <a:off x="9371013" y="34766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6"/>
            <p:cNvSpPr>
              <a:spLocks noEditPoints="1"/>
            </p:cNvSpPr>
            <p:nvPr/>
          </p:nvSpPr>
          <p:spPr bwMode="auto">
            <a:xfrm>
              <a:off x="8609013" y="2940050"/>
              <a:ext cx="822325" cy="792163"/>
            </a:xfrm>
            <a:custGeom>
              <a:avLst/>
              <a:gdLst>
                <a:gd name="T0" fmla="*/ 23 w 219"/>
                <a:gd name="T1" fmla="*/ 127 h 210"/>
                <a:gd name="T2" fmla="*/ 23 w 219"/>
                <a:gd name="T3" fmla="*/ 81 h 210"/>
                <a:gd name="T4" fmla="*/ 98 w 219"/>
                <a:gd name="T5" fmla="*/ 81 h 210"/>
                <a:gd name="T6" fmla="*/ 98 w 219"/>
                <a:gd name="T7" fmla="*/ 127 h 210"/>
                <a:gd name="T8" fmla="*/ 23 w 219"/>
                <a:gd name="T9" fmla="*/ 127 h 210"/>
                <a:gd name="T10" fmla="*/ 23 w 219"/>
                <a:gd name="T11" fmla="*/ 65 h 210"/>
                <a:gd name="T12" fmla="*/ 23 w 219"/>
                <a:gd name="T13" fmla="*/ 19 h 210"/>
                <a:gd name="T14" fmla="*/ 98 w 219"/>
                <a:gd name="T15" fmla="*/ 19 h 210"/>
                <a:gd name="T16" fmla="*/ 98 w 219"/>
                <a:gd name="T17" fmla="*/ 65 h 210"/>
                <a:gd name="T18" fmla="*/ 23 w 219"/>
                <a:gd name="T19" fmla="*/ 65 h 210"/>
                <a:gd name="T20" fmla="*/ 219 w 219"/>
                <a:gd name="T21" fmla="*/ 0 h 210"/>
                <a:gd name="T22" fmla="*/ 0 w 219"/>
                <a:gd name="T23" fmla="*/ 0 h 210"/>
                <a:gd name="T24" fmla="*/ 0 w 219"/>
                <a:gd name="T25" fmla="*/ 10 h 210"/>
                <a:gd name="T26" fmla="*/ 0 w 219"/>
                <a:gd name="T27" fmla="*/ 30 h 210"/>
                <a:gd name="T28" fmla="*/ 0 w 219"/>
                <a:gd name="T29" fmla="*/ 198 h 210"/>
                <a:gd name="T30" fmla="*/ 11 w 219"/>
                <a:gd name="T31" fmla="*/ 210 h 210"/>
                <a:gd name="T32" fmla="*/ 24 w 219"/>
                <a:gd name="T33" fmla="*/ 210 h 210"/>
                <a:gd name="T34" fmla="*/ 44 w 219"/>
                <a:gd name="T35" fmla="*/ 188 h 210"/>
                <a:gd name="T36" fmla="*/ 23 w 219"/>
                <a:gd name="T37" fmla="*/ 188 h 210"/>
                <a:gd name="T38" fmla="*/ 23 w 219"/>
                <a:gd name="T39" fmla="*/ 142 h 210"/>
                <a:gd name="T40" fmla="*/ 86 w 219"/>
                <a:gd name="T41" fmla="*/ 142 h 210"/>
                <a:gd name="T42" fmla="*/ 113 w 219"/>
                <a:gd name="T43" fmla="*/ 114 h 210"/>
                <a:gd name="T44" fmla="*/ 113 w 219"/>
                <a:gd name="T45" fmla="*/ 81 h 210"/>
                <a:gd name="T46" fmla="*/ 143 w 219"/>
                <a:gd name="T47" fmla="*/ 81 h 210"/>
                <a:gd name="T48" fmla="*/ 158 w 219"/>
                <a:gd name="T49" fmla="*/ 65 h 210"/>
                <a:gd name="T50" fmla="*/ 113 w 219"/>
                <a:gd name="T51" fmla="*/ 65 h 210"/>
                <a:gd name="T52" fmla="*/ 113 w 219"/>
                <a:gd name="T53" fmla="*/ 19 h 210"/>
                <a:gd name="T54" fmla="*/ 188 w 219"/>
                <a:gd name="T55" fmla="*/ 19 h 210"/>
                <a:gd name="T56" fmla="*/ 188 w 219"/>
                <a:gd name="T57" fmla="*/ 33 h 210"/>
                <a:gd name="T58" fmla="*/ 219 w 219"/>
                <a:gd name="T5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9" h="210">
                  <a:moveTo>
                    <a:pt x="23" y="127"/>
                  </a:moveTo>
                  <a:cubicBezTo>
                    <a:pt x="23" y="81"/>
                    <a:pt x="23" y="81"/>
                    <a:pt x="23" y="81"/>
                  </a:cubicBezTo>
                  <a:cubicBezTo>
                    <a:pt x="98" y="81"/>
                    <a:pt x="98" y="81"/>
                    <a:pt x="98" y="81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23" y="127"/>
                    <a:pt x="23" y="127"/>
                    <a:pt x="23" y="127"/>
                  </a:cubicBezTo>
                  <a:moveTo>
                    <a:pt x="23" y="65"/>
                  </a:moveTo>
                  <a:cubicBezTo>
                    <a:pt x="23" y="19"/>
                    <a:pt x="23" y="19"/>
                    <a:pt x="23" y="19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23" y="65"/>
                    <a:pt x="23" y="65"/>
                    <a:pt x="23" y="65"/>
                  </a:cubicBezTo>
                  <a:moveTo>
                    <a:pt x="2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04"/>
                    <a:pt x="6" y="210"/>
                    <a:pt x="11" y="210"/>
                  </a:cubicBezTo>
                  <a:cubicBezTo>
                    <a:pt x="24" y="210"/>
                    <a:pt x="24" y="210"/>
                    <a:pt x="24" y="210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23" y="188"/>
                    <a:pt x="23" y="188"/>
                    <a:pt x="23" y="188"/>
                  </a:cubicBezTo>
                  <a:cubicBezTo>
                    <a:pt x="23" y="142"/>
                    <a:pt x="23" y="142"/>
                    <a:pt x="23" y="142"/>
                  </a:cubicBezTo>
                  <a:cubicBezTo>
                    <a:pt x="86" y="142"/>
                    <a:pt x="86" y="142"/>
                    <a:pt x="86" y="142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3" y="81"/>
                    <a:pt x="113" y="81"/>
                    <a:pt x="113" y="81"/>
                  </a:cubicBezTo>
                  <a:cubicBezTo>
                    <a:pt x="143" y="81"/>
                    <a:pt x="143" y="81"/>
                    <a:pt x="143" y="81"/>
                  </a:cubicBezTo>
                  <a:cubicBezTo>
                    <a:pt x="158" y="65"/>
                    <a:pt x="158" y="65"/>
                    <a:pt x="158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88" y="19"/>
                    <a:pt x="188" y="19"/>
                    <a:pt x="188" y="19"/>
                  </a:cubicBezTo>
                  <a:cubicBezTo>
                    <a:pt x="188" y="33"/>
                    <a:pt x="188" y="33"/>
                    <a:pt x="188" y="33"/>
                  </a:cubicBezTo>
                  <a:cubicBezTo>
                    <a:pt x="219" y="0"/>
                    <a:pt x="219" y="0"/>
                    <a:pt x="219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7"/>
            <p:cNvSpPr>
              <a:spLocks/>
            </p:cNvSpPr>
            <p:nvPr/>
          </p:nvSpPr>
          <p:spPr bwMode="auto">
            <a:xfrm>
              <a:off x="8609013" y="2767013"/>
              <a:ext cx="984250" cy="173038"/>
            </a:xfrm>
            <a:custGeom>
              <a:avLst/>
              <a:gdLst>
                <a:gd name="T0" fmla="*/ 262 w 262"/>
                <a:gd name="T1" fmla="*/ 0 h 46"/>
                <a:gd name="T2" fmla="*/ 11 w 262"/>
                <a:gd name="T3" fmla="*/ 0 h 46"/>
                <a:gd name="T4" fmla="*/ 11 w 262"/>
                <a:gd name="T5" fmla="*/ 0 h 46"/>
                <a:gd name="T6" fmla="*/ 0 w 262"/>
                <a:gd name="T7" fmla="*/ 11 h 46"/>
                <a:gd name="T8" fmla="*/ 0 w 262"/>
                <a:gd name="T9" fmla="*/ 11 h 46"/>
                <a:gd name="T10" fmla="*/ 0 w 262"/>
                <a:gd name="T11" fmla="*/ 46 h 46"/>
                <a:gd name="T12" fmla="*/ 219 w 262"/>
                <a:gd name="T13" fmla="*/ 46 h 46"/>
                <a:gd name="T14" fmla="*/ 262 w 262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2" h="46">
                  <a:moveTo>
                    <a:pt x="26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0" y="5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219" y="46"/>
                    <a:pt x="219" y="46"/>
                    <a:pt x="219" y="4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9595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68"/>
            <p:cNvSpPr>
              <a:spLocks/>
            </p:cNvSpPr>
            <p:nvPr/>
          </p:nvSpPr>
          <p:spPr bwMode="auto">
            <a:xfrm>
              <a:off x="9032875" y="3011488"/>
              <a:ext cx="282575" cy="174625"/>
            </a:xfrm>
            <a:custGeom>
              <a:avLst/>
              <a:gdLst>
                <a:gd name="T0" fmla="*/ 178 w 178"/>
                <a:gd name="T1" fmla="*/ 0 h 110"/>
                <a:gd name="T2" fmla="*/ 0 w 178"/>
                <a:gd name="T3" fmla="*/ 0 h 110"/>
                <a:gd name="T4" fmla="*/ 0 w 178"/>
                <a:gd name="T5" fmla="*/ 110 h 110"/>
                <a:gd name="T6" fmla="*/ 107 w 178"/>
                <a:gd name="T7" fmla="*/ 110 h 110"/>
                <a:gd name="T8" fmla="*/ 178 w 178"/>
                <a:gd name="T9" fmla="*/ 34 h 110"/>
                <a:gd name="T10" fmla="*/ 178 w 178"/>
                <a:gd name="T11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" h="110">
                  <a:moveTo>
                    <a:pt x="178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107" y="110"/>
                  </a:lnTo>
                  <a:lnTo>
                    <a:pt x="178" y="34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Freeform 69"/>
            <p:cNvSpPr>
              <a:spLocks/>
            </p:cNvSpPr>
            <p:nvPr/>
          </p:nvSpPr>
          <p:spPr bwMode="auto">
            <a:xfrm>
              <a:off x="9032875" y="3011488"/>
              <a:ext cx="282575" cy="174625"/>
            </a:xfrm>
            <a:custGeom>
              <a:avLst/>
              <a:gdLst>
                <a:gd name="T0" fmla="*/ 178 w 178"/>
                <a:gd name="T1" fmla="*/ 0 h 110"/>
                <a:gd name="T2" fmla="*/ 0 w 178"/>
                <a:gd name="T3" fmla="*/ 0 h 110"/>
                <a:gd name="T4" fmla="*/ 0 w 178"/>
                <a:gd name="T5" fmla="*/ 110 h 110"/>
                <a:gd name="T6" fmla="*/ 107 w 178"/>
                <a:gd name="T7" fmla="*/ 110 h 110"/>
                <a:gd name="T8" fmla="*/ 178 w 178"/>
                <a:gd name="T9" fmla="*/ 34 h 110"/>
                <a:gd name="T10" fmla="*/ 178 w 178"/>
                <a:gd name="T11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" h="110">
                  <a:moveTo>
                    <a:pt x="178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107" y="110"/>
                  </a:lnTo>
                  <a:lnTo>
                    <a:pt x="178" y="34"/>
                  </a:lnTo>
                  <a:lnTo>
                    <a:pt x="17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Freeform 70"/>
            <p:cNvSpPr>
              <a:spLocks/>
            </p:cNvSpPr>
            <p:nvPr/>
          </p:nvSpPr>
          <p:spPr bwMode="auto">
            <a:xfrm>
              <a:off x="9032875" y="3246438"/>
              <a:ext cx="112713" cy="123825"/>
            </a:xfrm>
            <a:custGeom>
              <a:avLst/>
              <a:gdLst>
                <a:gd name="T0" fmla="*/ 71 w 71"/>
                <a:gd name="T1" fmla="*/ 0 h 78"/>
                <a:gd name="T2" fmla="*/ 0 w 71"/>
                <a:gd name="T3" fmla="*/ 0 h 78"/>
                <a:gd name="T4" fmla="*/ 0 w 71"/>
                <a:gd name="T5" fmla="*/ 78 h 78"/>
                <a:gd name="T6" fmla="*/ 71 w 71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8">
                  <a:moveTo>
                    <a:pt x="71" y="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Freeform 71"/>
            <p:cNvSpPr>
              <a:spLocks/>
            </p:cNvSpPr>
            <p:nvPr/>
          </p:nvSpPr>
          <p:spPr bwMode="auto">
            <a:xfrm>
              <a:off x="9032875" y="3246438"/>
              <a:ext cx="112713" cy="123825"/>
            </a:xfrm>
            <a:custGeom>
              <a:avLst/>
              <a:gdLst>
                <a:gd name="T0" fmla="*/ 71 w 71"/>
                <a:gd name="T1" fmla="*/ 0 h 78"/>
                <a:gd name="T2" fmla="*/ 0 w 71"/>
                <a:gd name="T3" fmla="*/ 0 h 78"/>
                <a:gd name="T4" fmla="*/ 0 w 71"/>
                <a:gd name="T5" fmla="*/ 78 h 78"/>
                <a:gd name="T6" fmla="*/ 71 w 71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8">
                  <a:moveTo>
                    <a:pt x="71" y="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Rectangle 72"/>
            <p:cNvSpPr>
              <a:spLocks noChangeArrowheads="1"/>
            </p:cNvSpPr>
            <p:nvPr/>
          </p:nvSpPr>
          <p:spPr bwMode="auto">
            <a:xfrm>
              <a:off x="8694738" y="3011488"/>
              <a:ext cx="282575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Rectangle 73"/>
            <p:cNvSpPr>
              <a:spLocks noChangeArrowheads="1"/>
            </p:cNvSpPr>
            <p:nvPr/>
          </p:nvSpPr>
          <p:spPr bwMode="auto">
            <a:xfrm>
              <a:off x="8694738" y="30114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Rectangle 74"/>
            <p:cNvSpPr>
              <a:spLocks noChangeArrowheads="1"/>
            </p:cNvSpPr>
            <p:nvPr/>
          </p:nvSpPr>
          <p:spPr bwMode="auto">
            <a:xfrm>
              <a:off x="8694738" y="32464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Rectangle 75"/>
            <p:cNvSpPr>
              <a:spLocks noChangeArrowheads="1"/>
            </p:cNvSpPr>
            <p:nvPr/>
          </p:nvSpPr>
          <p:spPr bwMode="auto">
            <a:xfrm>
              <a:off x="8694738" y="324643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Freeform 76"/>
            <p:cNvSpPr>
              <a:spLocks/>
            </p:cNvSpPr>
            <p:nvPr/>
          </p:nvSpPr>
          <p:spPr bwMode="auto">
            <a:xfrm>
              <a:off x="8694738" y="3476625"/>
              <a:ext cx="238125" cy="173038"/>
            </a:xfrm>
            <a:custGeom>
              <a:avLst/>
              <a:gdLst>
                <a:gd name="T0" fmla="*/ 150 w 150"/>
                <a:gd name="T1" fmla="*/ 0 h 109"/>
                <a:gd name="T2" fmla="*/ 0 w 150"/>
                <a:gd name="T3" fmla="*/ 0 h 109"/>
                <a:gd name="T4" fmla="*/ 0 w 150"/>
                <a:gd name="T5" fmla="*/ 109 h 109"/>
                <a:gd name="T6" fmla="*/ 50 w 150"/>
                <a:gd name="T7" fmla="*/ 109 h 109"/>
                <a:gd name="T8" fmla="*/ 150 w 150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109">
                  <a:moveTo>
                    <a:pt x="150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50" y="10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Freeform 77"/>
            <p:cNvSpPr>
              <a:spLocks/>
            </p:cNvSpPr>
            <p:nvPr/>
          </p:nvSpPr>
          <p:spPr bwMode="auto">
            <a:xfrm>
              <a:off x="8694738" y="3476625"/>
              <a:ext cx="238125" cy="173038"/>
            </a:xfrm>
            <a:custGeom>
              <a:avLst/>
              <a:gdLst>
                <a:gd name="T0" fmla="*/ 150 w 150"/>
                <a:gd name="T1" fmla="*/ 0 h 109"/>
                <a:gd name="T2" fmla="*/ 0 w 150"/>
                <a:gd name="T3" fmla="*/ 0 h 109"/>
                <a:gd name="T4" fmla="*/ 0 w 150"/>
                <a:gd name="T5" fmla="*/ 109 h 109"/>
                <a:gd name="T6" fmla="*/ 50 w 150"/>
                <a:gd name="T7" fmla="*/ 109 h 109"/>
                <a:gd name="T8" fmla="*/ 150 w 150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109">
                  <a:moveTo>
                    <a:pt x="150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50" y="109"/>
                  </a:lnTo>
                  <a:lnTo>
                    <a:pt x="15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3" name="Freeform 91"/>
            <p:cNvSpPr>
              <a:spLocks noEditPoints="1"/>
            </p:cNvSpPr>
            <p:nvPr/>
          </p:nvSpPr>
          <p:spPr bwMode="auto">
            <a:xfrm>
              <a:off x="8345488" y="2435225"/>
              <a:ext cx="1652588" cy="1660525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6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7 h 440"/>
                <a:gd name="T10" fmla="*/ 432 w 440"/>
                <a:gd name="T11" fmla="*/ 310 h 440"/>
                <a:gd name="T12" fmla="*/ 432 w 440"/>
                <a:gd name="T13" fmla="*/ 302 h 440"/>
                <a:gd name="T14" fmla="*/ 440 w 440"/>
                <a:gd name="T15" fmla="*/ 279 h 440"/>
                <a:gd name="T16" fmla="*/ 440 w 440"/>
                <a:gd name="T17" fmla="*/ 239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7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0 h 440"/>
                <a:gd name="T32" fmla="*/ 421 w 440"/>
                <a:gd name="T33" fmla="*/ 32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4 h 440"/>
                <a:gd name="T72" fmla="*/ 0 w 440"/>
                <a:gd name="T73" fmla="*/ 143 h 440"/>
                <a:gd name="T74" fmla="*/ 8 w 440"/>
                <a:gd name="T75" fmla="*/ 167 h 440"/>
                <a:gd name="T76" fmla="*/ 8 w 440"/>
                <a:gd name="T77" fmla="*/ 214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8 h 440"/>
                <a:gd name="T86" fmla="*/ 8 w 440"/>
                <a:gd name="T87" fmla="*/ 355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8 h 440"/>
                <a:gd name="T96" fmla="*/ 51 w 440"/>
                <a:gd name="T97" fmla="*/ 438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39"/>
                    <a:pt x="390" y="438"/>
                    <a:pt x="395" y="437"/>
                  </a:cubicBezTo>
                  <a:cubicBezTo>
                    <a:pt x="392" y="429"/>
                    <a:pt x="392" y="429"/>
                    <a:pt x="392" y="429"/>
                  </a:cubicBezTo>
                  <a:close/>
                  <a:moveTo>
                    <a:pt x="411" y="418"/>
                  </a:moveTo>
                  <a:cubicBezTo>
                    <a:pt x="408" y="421"/>
                    <a:pt x="404" y="424"/>
                    <a:pt x="399" y="426"/>
                  </a:cubicBezTo>
                  <a:cubicBezTo>
                    <a:pt x="403" y="433"/>
                    <a:pt x="403" y="433"/>
                    <a:pt x="403" y="433"/>
                  </a:cubicBezTo>
                  <a:cubicBezTo>
                    <a:pt x="408" y="431"/>
                    <a:pt x="412" y="428"/>
                    <a:pt x="417" y="424"/>
                  </a:cubicBezTo>
                  <a:cubicBezTo>
                    <a:pt x="411" y="418"/>
                    <a:pt x="411" y="418"/>
                    <a:pt x="411" y="418"/>
                  </a:cubicBezTo>
                  <a:close/>
                  <a:moveTo>
                    <a:pt x="425" y="401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4"/>
                    <a:pt x="430" y="410"/>
                    <a:pt x="432" y="405"/>
                  </a:cubicBezTo>
                  <a:cubicBezTo>
                    <a:pt x="425" y="401"/>
                    <a:pt x="425" y="401"/>
                    <a:pt x="425" y="401"/>
                  </a:cubicBezTo>
                  <a:close/>
                  <a:moveTo>
                    <a:pt x="432" y="380"/>
                  </a:moveTo>
                  <a:cubicBezTo>
                    <a:pt x="431" y="385"/>
                    <a:pt x="430" y="390"/>
                    <a:pt x="428" y="394"/>
                  </a:cubicBezTo>
                  <a:cubicBezTo>
                    <a:pt x="436" y="397"/>
                    <a:pt x="436" y="397"/>
                    <a:pt x="436" y="397"/>
                  </a:cubicBezTo>
                  <a:cubicBezTo>
                    <a:pt x="438" y="392"/>
                    <a:pt x="439" y="387"/>
                    <a:pt x="440" y="381"/>
                  </a:cubicBezTo>
                  <a:cubicBezTo>
                    <a:pt x="432" y="380"/>
                    <a:pt x="432" y="380"/>
                    <a:pt x="432" y="380"/>
                  </a:cubicBezTo>
                  <a:close/>
                  <a:moveTo>
                    <a:pt x="432" y="357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7"/>
                    <a:pt x="440" y="357"/>
                    <a:pt x="440" y="357"/>
                  </a:cubicBezTo>
                  <a:lnTo>
                    <a:pt x="432" y="357"/>
                  </a:lnTo>
                  <a:close/>
                  <a:moveTo>
                    <a:pt x="432" y="334"/>
                  </a:moveTo>
                  <a:cubicBezTo>
                    <a:pt x="432" y="349"/>
                    <a:pt x="432" y="349"/>
                    <a:pt x="432" y="349"/>
                  </a:cubicBezTo>
                  <a:cubicBezTo>
                    <a:pt x="440" y="349"/>
                    <a:pt x="440" y="349"/>
                    <a:pt x="440" y="349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2"/>
                    <a:pt x="432" y="302"/>
                    <a:pt x="432" y="302"/>
                  </a:cubicBezTo>
                  <a:cubicBezTo>
                    <a:pt x="440" y="302"/>
                    <a:pt x="440" y="302"/>
                    <a:pt x="440" y="302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39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39"/>
                    <a:pt x="440" y="239"/>
                    <a:pt x="440" y="239"/>
                  </a:cubicBezTo>
                  <a:lnTo>
                    <a:pt x="432" y="239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2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2"/>
                    <a:pt x="440" y="192"/>
                    <a:pt x="440" y="192"/>
                  </a:cubicBezTo>
                  <a:lnTo>
                    <a:pt x="432" y="192"/>
                  </a:lnTo>
                  <a:close/>
                  <a:moveTo>
                    <a:pt x="432" y="169"/>
                  </a:moveTo>
                  <a:cubicBezTo>
                    <a:pt x="432" y="184"/>
                    <a:pt x="432" y="184"/>
                    <a:pt x="432" y="184"/>
                  </a:cubicBezTo>
                  <a:cubicBezTo>
                    <a:pt x="440" y="184"/>
                    <a:pt x="440" y="184"/>
                    <a:pt x="440" y="184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5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5"/>
                    <a:pt x="440" y="145"/>
                    <a:pt x="440" y="145"/>
                  </a:cubicBezTo>
                  <a:lnTo>
                    <a:pt x="432" y="145"/>
                  </a:lnTo>
                  <a:close/>
                  <a:moveTo>
                    <a:pt x="432" y="122"/>
                  </a:moveTo>
                  <a:cubicBezTo>
                    <a:pt x="432" y="137"/>
                    <a:pt x="432" y="137"/>
                    <a:pt x="432" y="137"/>
                  </a:cubicBezTo>
                  <a:cubicBezTo>
                    <a:pt x="440" y="137"/>
                    <a:pt x="440" y="137"/>
                    <a:pt x="440" y="137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0"/>
                    <a:pt x="432" y="90"/>
                    <a:pt x="432" y="90"/>
                  </a:cubicBezTo>
                  <a:cubicBezTo>
                    <a:pt x="440" y="90"/>
                    <a:pt x="440" y="90"/>
                    <a:pt x="440" y="90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1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5"/>
                    <a:pt x="438" y="50"/>
                  </a:cubicBezTo>
                  <a:cubicBezTo>
                    <a:pt x="430" y="52"/>
                    <a:pt x="430" y="52"/>
                    <a:pt x="430" y="52"/>
                  </a:cubicBezTo>
                  <a:close/>
                  <a:moveTo>
                    <a:pt x="421" y="32"/>
                  </a:moveTo>
                  <a:cubicBezTo>
                    <a:pt x="424" y="36"/>
                    <a:pt x="426" y="41"/>
                    <a:pt x="428" y="45"/>
                  </a:cubicBezTo>
                  <a:cubicBezTo>
                    <a:pt x="436" y="42"/>
                    <a:pt x="436" y="42"/>
                    <a:pt x="436" y="42"/>
                  </a:cubicBezTo>
                  <a:cubicBezTo>
                    <a:pt x="434" y="37"/>
                    <a:pt x="431" y="32"/>
                    <a:pt x="428" y="28"/>
                  </a:cubicBezTo>
                  <a:cubicBezTo>
                    <a:pt x="421" y="32"/>
                    <a:pt x="421" y="32"/>
                    <a:pt x="421" y="32"/>
                  </a:cubicBezTo>
                  <a:close/>
                  <a:moveTo>
                    <a:pt x="405" y="17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1"/>
                    <a:pt x="422" y="21"/>
                    <a:pt x="422" y="21"/>
                  </a:cubicBezTo>
                  <a:cubicBezTo>
                    <a:pt x="419" y="17"/>
                    <a:pt x="414" y="13"/>
                    <a:pt x="410" y="10"/>
                  </a:cubicBezTo>
                  <a:cubicBezTo>
                    <a:pt x="405" y="17"/>
                    <a:pt x="405" y="17"/>
                    <a:pt x="405" y="17"/>
                  </a:cubicBez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6"/>
                    <a:pt x="402" y="6"/>
                    <a:pt x="402" y="6"/>
                  </a:cubicBezTo>
                  <a:cubicBezTo>
                    <a:pt x="397" y="4"/>
                    <a:pt x="392" y="2"/>
                    <a:pt x="386" y="1"/>
                  </a:cubicBezTo>
                  <a:cubicBezTo>
                    <a:pt x="385" y="9"/>
                    <a:pt x="385" y="9"/>
                    <a:pt x="385" y="9"/>
                  </a:cubicBez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8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0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6"/>
                  </a:moveTo>
                  <a:cubicBezTo>
                    <a:pt x="40" y="14"/>
                    <a:pt x="45" y="12"/>
                    <a:pt x="50" y="10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4"/>
                    <a:pt x="37" y="7"/>
                    <a:pt x="32" y="9"/>
                  </a:cubicBezTo>
                  <a:cubicBezTo>
                    <a:pt x="36" y="16"/>
                    <a:pt x="36" y="16"/>
                    <a:pt x="36" y="16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1" y="18"/>
                    <a:pt x="17" y="22"/>
                    <a:pt x="13" y="26"/>
                  </a:cubicBezTo>
                  <a:cubicBezTo>
                    <a:pt x="20" y="31"/>
                    <a:pt x="20" y="31"/>
                    <a:pt x="20" y="31"/>
                  </a:cubicBezTo>
                  <a:close/>
                  <a:moveTo>
                    <a:pt x="10" y="51"/>
                  </a:moveTo>
                  <a:cubicBezTo>
                    <a:pt x="11" y="46"/>
                    <a:pt x="13" y="41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8"/>
                  </a:cubicBezTo>
                  <a:lnTo>
                    <a:pt x="10" y="51"/>
                  </a:ln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3"/>
                    <a:pt x="8" y="60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6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8" y="96"/>
                  </a:lnTo>
                  <a:close/>
                  <a:moveTo>
                    <a:pt x="8" y="120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3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3"/>
                    <a:pt x="0" y="143"/>
                    <a:pt x="0" y="143"/>
                  </a:cubicBezTo>
                  <a:lnTo>
                    <a:pt x="8" y="143"/>
                  </a:lnTo>
                  <a:close/>
                  <a:moveTo>
                    <a:pt x="8" y="167"/>
                  </a:moveTo>
                  <a:cubicBezTo>
                    <a:pt x="8" y="151"/>
                    <a:pt x="8" y="151"/>
                    <a:pt x="8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4"/>
                  </a:moveTo>
                  <a:cubicBezTo>
                    <a:pt x="8" y="198"/>
                    <a:pt x="8" y="198"/>
                    <a:pt x="8" y="19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14"/>
                    <a:pt x="0" y="214"/>
                    <a:pt x="0" y="214"/>
                  </a:cubicBezTo>
                  <a:lnTo>
                    <a:pt x="8" y="214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1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1"/>
                    <a:pt x="0" y="261"/>
                    <a:pt x="0" y="261"/>
                  </a:cubicBezTo>
                  <a:lnTo>
                    <a:pt x="8" y="261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8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8"/>
                    <a:pt x="0" y="308"/>
                    <a:pt x="0" y="308"/>
                  </a:cubicBezTo>
                  <a:lnTo>
                    <a:pt x="8" y="308"/>
                  </a:lnTo>
                  <a:close/>
                  <a:moveTo>
                    <a:pt x="8" y="332"/>
                  </a:moveTo>
                  <a:cubicBezTo>
                    <a:pt x="8" y="316"/>
                    <a:pt x="8" y="316"/>
                    <a:pt x="8" y="316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5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5"/>
                    <a:pt x="0" y="355"/>
                    <a:pt x="0" y="355"/>
                  </a:cubicBezTo>
                  <a:lnTo>
                    <a:pt x="8" y="355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3"/>
                    <a:pt x="8" y="363"/>
                    <a:pt x="8" y="363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79"/>
                  </a:cubicBezTo>
                  <a:cubicBezTo>
                    <a:pt x="8" y="379"/>
                    <a:pt x="8" y="379"/>
                    <a:pt x="8" y="379"/>
                  </a:cubicBezTo>
                  <a:close/>
                  <a:moveTo>
                    <a:pt x="14" y="400"/>
                  </a:moveTo>
                  <a:cubicBezTo>
                    <a:pt x="12" y="395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8"/>
                    <a:pt x="7" y="403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7"/>
                  </a:moveTo>
                  <a:cubicBezTo>
                    <a:pt x="24" y="414"/>
                    <a:pt x="20" y="410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5"/>
                    <a:pt x="18" y="419"/>
                    <a:pt x="22" y="423"/>
                  </a:cubicBezTo>
                  <a:cubicBezTo>
                    <a:pt x="27" y="417"/>
                    <a:pt x="27" y="417"/>
                    <a:pt x="27" y="417"/>
                  </a:cubicBezTo>
                  <a:close/>
                  <a:moveTo>
                    <a:pt x="46" y="428"/>
                  </a:moveTo>
                  <a:cubicBezTo>
                    <a:pt x="41" y="427"/>
                    <a:pt x="37" y="424"/>
                    <a:pt x="33" y="422"/>
                  </a:cubicBezTo>
                  <a:cubicBezTo>
                    <a:pt x="29" y="428"/>
                    <a:pt x="29" y="428"/>
                    <a:pt x="29" y="428"/>
                  </a:cubicBezTo>
                  <a:cubicBezTo>
                    <a:pt x="33" y="431"/>
                    <a:pt x="38" y="434"/>
                    <a:pt x="43" y="436"/>
                  </a:cubicBezTo>
                  <a:cubicBezTo>
                    <a:pt x="46" y="428"/>
                    <a:pt x="46" y="428"/>
                    <a:pt x="46" y="428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2"/>
                    <a:pt x="53" y="431"/>
                  </a:cubicBezTo>
                  <a:cubicBezTo>
                    <a:pt x="51" y="438"/>
                    <a:pt x="51" y="438"/>
                    <a:pt x="51" y="438"/>
                  </a:cubicBezTo>
                  <a:cubicBezTo>
                    <a:pt x="56" y="439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8" name="Rectangle 96"/>
            <p:cNvSpPr>
              <a:spLocks noChangeArrowheads="1"/>
            </p:cNvSpPr>
            <p:nvPr/>
          </p:nvSpPr>
          <p:spPr bwMode="auto">
            <a:xfrm>
              <a:off x="8751888" y="4154488"/>
              <a:ext cx="857607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Clean table</a:t>
              </a:r>
              <a:endParaRPr lang="en-US" altLang="en-US" sz="1836" kern="0"/>
            </a:p>
          </p:txBody>
        </p:sp>
        <p:sp>
          <p:nvSpPr>
            <p:cNvPr id="101" name="Freeform 99"/>
            <p:cNvSpPr>
              <a:spLocks noEditPoints="1"/>
            </p:cNvSpPr>
            <p:nvPr/>
          </p:nvSpPr>
          <p:spPr bwMode="auto">
            <a:xfrm>
              <a:off x="7820025" y="3265488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2" name="Freeform 100"/>
            <p:cNvSpPr>
              <a:spLocks/>
            </p:cNvSpPr>
            <p:nvPr/>
          </p:nvSpPr>
          <p:spPr bwMode="auto">
            <a:xfrm>
              <a:off x="8094663" y="3205163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100450" y="2483704"/>
            <a:ext cx="3615458" cy="1977604"/>
            <a:chOff x="4019550" y="2435225"/>
            <a:chExt cx="3544888" cy="1939003"/>
          </a:xfrm>
        </p:grpSpPr>
        <p:sp>
          <p:nvSpPr>
            <p:cNvPr id="25" name="Freeform 23"/>
            <p:cNvSpPr>
              <a:spLocks/>
            </p:cNvSpPr>
            <p:nvPr/>
          </p:nvSpPr>
          <p:spPr bwMode="auto">
            <a:xfrm>
              <a:off x="5367338" y="2986088"/>
              <a:ext cx="1127125" cy="792163"/>
            </a:xfrm>
            <a:custGeom>
              <a:avLst/>
              <a:gdLst>
                <a:gd name="T0" fmla="*/ 0 w 300"/>
                <a:gd name="T1" fmla="*/ 198 h 210"/>
                <a:gd name="T2" fmla="*/ 11 w 300"/>
                <a:gd name="T3" fmla="*/ 210 h 210"/>
                <a:gd name="T4" fmla="*/ 289 w 300"/>
                <a:gd name="T5" fmla="*/ 210 h 210"/>
                <a:gd name="T6" fmla="*/ 300 w 300"/>
                <a:gd name="T7" fmla="*/ 198 h 210"/>
                <a:gd name="T8" fmla="*/ 300 w 300"/>
                <a:gd name="T9" fmla="*/ 0 h 210"/>
                <a:gd name="T10" fmla="*/ 0 w 300"/>
                <a:gd name="T11" fmla="*/ 0 h 210"/>
                <a:gd name="T12" fmla="*/ 0 w 300"/>
                <a:gd name="T13" fmla="*/ 19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10">
                  <a:moveTo>
                    <a:pt x="0" y="198"/>
                  </a:moveTo>
                  <a:cubicBezTo>
                    <a:pt x="0" y="204"/>
                    <a:pt x="4" y="210"/>
                    <a:pt x="11" y="210"/>
                  </a:cubicBezTo>
                  <a:cubicBezTo>
                    <a:pt x="289" y="210"/>
                    <a:pt x="289" y="210"/>
                    <a:pt x="289" y="210"/>
                  </a:cubicBezTo>
                  <a:cubicBezTo>
                    <a:pt x="295" y="210"/>
                    <a:pt x="300" y="205"/>
                    <a:pt x="300" y="19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8"/>
                    <a:pt x="0" y="198"/>
                    <a:pt x="0" y="198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Freeform 24"/>
            <p:cNvSpPr>
              <a:spLocks/>
            </p:cNvSpPr>
            <p:nvPr/>
          </p:nvSpPr>
          <p:spPr bwMode="auto">
            <a:xfrm>
              <a:off x="5367338" y="2811463"/>
              <a:ext cx="1127125" cy="174625"/>
            </a:xfrm>
            <a:custGeom>
              <a:avLst/>
              <a:gdLst>
                <a:gd name="T0" fmla="*/ 289 w 300"/>
                <a:gd name="T1" fmla="*/ 0 h 46"/>
                <a:gd name="T2" fmla="*/ 11 w 300"/>
                <a:gd name="T3" fmla="*/ 0 h 46"/>
                <a:gd name="T4" fmla="*/ 0 w 300"/>
                <a:gd name="T5" fmla="*/ 11 h 46"/>
                <a:gd name="T6" fmla="*/ 0 w 300"/>
                <a:gd name="T7" fmla="*/ 46 h 46"/>
                <a:gd name="T8" fmla="*/ 300 w 300"/>
                <a:gd name="T9" fmla="*/ 46 h 46"/>
                <a:gd name="T10" fmla="*/ 300 w 300"/>
                <a:gd name="T11" fmla="*/ 11 h 46"/>
                <a:gd name="T12" fmla="*/ 289 w 300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46">
                  <a:moveTo>
                    <a:pt x="289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0" y="5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00" y="46"/>
                    <a:pt x="300" y="46"/>
                    <a:pt x="300" y="46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5"/>
                    <a:pt x="296" y="0"/>
                    <a:pt x="289" y="0"/>
                  </a:cubicBezTo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5"/>
            <p:cNvSpPr>
              <a:spLocks noChangeArrowheads="1"/>
            </p:cNvSpPr>
            <p:nvPr/>
          </p:nvSpPr>
          <p:spPr bwMode="auto">
            <a:xfrm>
              <a:off x="5791200" y="30575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6"/>
            <p:cNvSpPr>
              <a:spLocks noChangeArrowheads="1"/>
            </p:cNvSpPr>
            <p:nvPr/>
          </p:nvSpPr>
          <p:spPr bwMode="auto">
            <a:xfrm>
              <a:off x="5791200" y="3057525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7"/>
            <p:cNvSpPr>
              <a:spLocks noChangeArrowheads="1"/>
            </p:cNvSpPr>
            <p:nvPr/>
          </p:nvSpPr>
          <p:spPr bwMode="auto">
            <a:xfrm>
              <a:off x="5791200" y="3290888"/>
              <a:ext cx="282575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8"/>
            <p:cNvSpPr>
              <a:spLocks noChangeArrowheads="1"/>
            </p:cNvSpPr>
            <p:nvPr/>
          </p:nvSpPr>
          <p:spPr bwMode="auto">
            <a:xfrm>
              <a:off x="5791200" y="32908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Rectangle 29"/>
            <p:cNvSpPr>
              <a:spLocks noChangeArrowheads="1"/>
            </p:cNvSpPr>
            <p:nvPr/>
          </p:nvSpPr>
          <p:spPr bwMode="auto">
            <a:xfrm>
              <a:off x="6129338" y="3290888"/>
              <a:ext cx="282575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Rectangle 30"/>
            <p:cNvSpPr>
              <a:spLocks noChangeArrowheads="1"/>
            </p:cNvSpPr>
            <p:nvPr/>
          </p:nvSpPr>
          <p:spPr bwMode="auto">
            <a:xfrm>
              <a:off x="6129338" y="30575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Rectangle 31"/>
            <p:cNvSpPr>
              <a:spLocks noChangeArrowheads="1"/>
            </p:cNvSpPr>
            <p:nvPr/>
          </p:nvSpPr>
          <p:spPr bwMode="auto">
            <a:xfrm>
              <a:off x="5454650" y="3057525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2"/>
            <p:cNvSpPr>
              <a:spLocks noChangeArrowheads="1"/>
            </p:cNvSpPr>
            <p:nvPr/>
          </p:nvSpPr>
          <p:spPr bwMode="auto">
            <a:xfrm>
              <a:off x="5454650" y="3057525"/>
              <a:ext cx="280988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3"/>
            <p:cNvSpPr>
              <a:spLocks noChangeArrowheads="1"/>
            </p:cNvSpPr>
            <p:nvPr/>
          </p:nvSpPr>
          <p:spPr bwMode="auto">
            <a:xfrm>
              <a:off x="5454650" y="3290888"/>
              <a:ext cx="280988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4"/>
            <p:cNvSpPr>
              <a:spLocks noChangeArrowheads="1"/>
            </p:cNvSpPr>
            <p:nvPr/>
          </p:nvSpPr>
          <p:spPr bwMode="auto">
            <a:xfrm>
              <a:off x="5454650" y="3290888"/>
              <a:ext cx="280988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5"/>
            <p:cNvSpPr>
              <a:spLocks noChangeArrowheads="1"/>
            </p:cNvSpPr>
            <p:nvPr/>
          </p:nvSpPr>
          <p:spPr bwMode="auto">
            <a:xfrm>
              <a:off x="5454650" y="3521075"/>
              <a:ext cx="280988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Rectangle 36"/>
            <p:cNvSpPr>
              <a:spLocks noChangeArrowheads="1"/>
            </p:cNvSpPr>
            <p:nvPr/>
          </p:nvSpPr>
          <p:spPr bwMode="auto">
            <a:xfrm>
              <a:off x="5454650" y="3521075"/>
              <a:ext cx="280988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Rectangle 37"/>
            <p:cNvSpPr>
              <a:spLocks noChangeArrowheads="1"/>
            </p:cNvSpPr>
            <p:nvPr/>
          </p:nvSpPr>
          <p:spPr bwMode="auto">
            <a:xfrm>
              <a:off x="5791200" y="3521075"/>
              <a:ext cx="282575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Rectangle 38"/>
            <p:cNvSpPr>
              <a:spLocks noChangeArrowheads="1"/>
            </p:cNvSpPr>
            <p:nvPr/>
          </p:nvSpPr>
          <p:spPr bwMode="auto">
            <a:xfrm>
              <a:off x="6129338" y="3521075"/>
              <a:ext cx="282575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39"/>
            <p:cNvSpPr>
              <a:spLocks/>
            </p:cNvSpPr>
            <p:nvPr/>
          </p:nvSpPr>
          <p:spPr bwMode="auto">
            <a:xfrm>
              <a:off x="5367338" y="2986088"/>
              <a:ext cx="822325" cy="792163"/>
            </a:xfrm>
            <a:custGeom>
              <a:avLst/>
              <a:gdLst>
                <a:gd name="T0" fmla="*/ 219 w 219"/>
                <a:gd name="T1" fmla="*/ 0 h 210"/>
                <a:gd name="T2" fmla="*/ 49 w 219"/>
                <a:gd name="T3" fmla="*/ 0 h 210"/>
                <a:gd name="T4" fmla="*/ 61 w 219"/>
                <a:gd name="T5" fmla="*/ 15 h 210"/>
                <a:gd name="T6" fmla="*/ 64 w 219"/>
                <a:gd name="T7" fmla="*/ 19 h 210"/>
                <a:gd name="T8" fmla="*/ 98 w 219"/>
                <a:gd name="T9" fmla="*/ 19 h 210"/>
                <a:gd name="T10" fmla="*/ 98 w 219"/>
                <a:gd name="T11" fmla="*/ 65 h 210"/>
                <a:gd name="T12" fmla="*/ 71 w 219"/>
                <a:gd name="T13" fmla="*/ 65 h 210"/>
                <a:gd name="T14" fmla="*/ 70 w 219"/>
                <a:gd name="T15" fmla="*/ 71 h 210"/>
                <a:gd name="T16" fmla="*/ 67 w 219"/>
                <a:gd name="T17" fmla="*/ 81 h 210"/>
                <a:gd name="T18" fmla="*/ 98 w 219"/>
                <a:gd name="T19" fmla="*/ 81 h 210"/>
                <a:gd name="T20" fmla="*/ 98 w 219"/>
                <a:gd name="T21" fmla="*/ 127 h 210"/>
                <a:gd name="T22" fmla="*/ 23 w 219"/>
                <a:gd name="T23" fmla="*/ 127 h 210"/>
                <a:gd name="T24" fmla="*/ 23 w 219"/>
                <a:gd name="T25" fmla="*/ 123 h 210"/>
                <a:gd name="T26" fmla="*/ 0 w 219"/>
                <a:gd name="T27" fmla="*/ 127 h 210"/>
                <a:gd name="T28" fmla="*/ 0 w 219"/>
                <a:gd name="T29" fmla="*/ 198 h 210"/>
                <a:gd name="T30" fmla="*/ 11 w 219"/>
                <a:gd name="T31" fmla="*/ 210 h 210"/>
                <a:gd name="T32" fmla="*/ 24 w 219"/>
                <a:gd name="T33" fmla="*/ 210 h 210"/>
                <a:gd name="T34" fmla="*/ 44 w 219"/>
                <a:gd name="T35" fmla="*/ 188 h 210"/>
                <a:gd name="T36" fmla="*/ 23 w 219"/>
                <a:gd name="T37" fmla="*/ 188 h 210"/>
                <a:gd name="T38" fmla="*/ 23 w 219"/>
                <a:gd name="T39" fmla="*/ 142 h 210"/>
                <a:gd name="T40" fmla="*/ 86 w 219"/>
                <a:gd name="T41" fmla="*/ 142 h 210"/>
                <a:gd name="T42" fmla="*/ 113 w 219"/>
                <a:gd name="T43" fmla="*/ 114 h 210"/>
                <a:gd name="T44" fmla="*/ 113 w 219"/>
                <a:gd name="T45" fmla="*/ 81 h 210"/>
                <a:gd name="T46" fmla="*/ 143 w 219"/>
                <a:gd name="T47" fmla="*/ 81 h 210"/>
                <a:gd name="T48" fmla="*/ 158 w 219"/>
                <a:gd name="T49" fmla="*/ 65 h 210"/>
                <a:gd name="T50" fmla="*/ 113 w 219"/>
                <a:gd name="T51" fmla="*/ 65 h 210"/>
                <a:gd name="T52" fmla="*/ 113 w 219"/>
                <a:gd name="T53" fmla="*/ 19 h 210"/>
                <a:gd name="T54" fmla="*/ 188 w 219"/>
                <a:gd name="T55" fmla="*/ 19 h 210"/>
                <a:gd name="T56" fmla="*/ 188 w 219"/>
                <a:gd name="T57" fmla="*/ 33 h 210"/>
                <a:gd name="T58" fmla="*/ 219 w 219"/>
                <a:gd name="T5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9" h="210">
                  <a:moveTo>
                    <a:pt x="219" y="0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53" y="4"/>
                    <a:pt x="58" y="10"/>
                    <a:pt x="61" y="15"/>
                  </a:cubicBezTo>
                  <a:cubicBezTo>
                    <a:pt x="62" y="17"/>
                    <a:pt x="63" y="18"/>
                    <a:pt x="64" y="19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71" y="67"/>
                    <a:pt x="70" y="69"/>
                    <a:pt x="70" y="71"/>
                  </a:cubicBezTo>
                  <a:cubicBezTo>
                    <a:pt x="69" y="75"/>
                    <a:pt x="68" y="78"/>
                    <a:pt x="67" y="81"/>
                  </a:cubicBezTo>
                  <a:cubicBezTo>
                    <a:pt x="98" y="81"/>
                    <a:pt x="98" y="81"/>
                    <a:pt x="98" y="81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23" y="127"/>
                    <a:pt x="23" y="127"/>
                    <a:pt x="23" y="127"/>
                  </a:cubicBezTo>
                  <a:cubicBezTo>
                    <a:pt x="23" y="123"/>
                    <a:pt x="23" y="123"/>
                    <a:pt x="23" y="123"/>
                  </a:cubicBezTo>
                  <a:cubicBezTo>
                    <a:pt x="16" y="126"/>
                    <a:pt x="8" y="127"/>
                    <a:pt x="0" y="127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04"/>
                    <a:pt x="6" y="210"/>
                    <a:pt x="11" y="210"/>
                  </a:cubicBezTo>
                  <a:cubicBezTo>
                    <a:pt x="24" y="210"/>
                    <a:pt x="24" y="210"/>
                    <a:pt x="24" y="210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23" y="188"/>
                    <a:pt x="23" y="188"/>
                    <a:pt x="23" y="188"/>
                  </a:cubicBezTo>
                  <a:cubicBezTo>
                    <a:pt x="23" y="142"/>
                    <a:pt x="23" y="142"/>
                    <a:pt x="23" y="142"/>
                  </a:cubicBezTo>
                  <a:cubicBezTo>
                    <a:pt x="86" y="142"/>
                    <a:pt x="86" y="142"/>
                    <a:pt x="86" y="142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3" y="81"/>
                    <a:pt x="113" y="81"/>
                    <a:pt x="113" y="81"/>
                  </a:cubicBezTo>
                  <a:cubicBezTo>
                    <a:pt x="143" y="81"/>
                    <a:pt x="143" y="81"/>
                    <a:pt x="143" y="81"/>
                  </a:cubicBezTo>
                  <a:cubicBezTo>
                    <a:pt x="158" y="65"/>
                    <a:pt x="158" y="65"/>
                    <a:pt x="158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88" y="19"/>
                    <a:pt x="188" y="19"/>
                    <a:pt x="188" y="19"/>
                  </a:cubicBezTo>
                  <a:cubicBezTo>
                    <a:pt x="188" y="33"/>
                    <a:pt x="188" y="33"/>
                    <a:pt x="188" y="33"/>
                  </a:cubicBezTo>
                  <a:cubicBezTo>
                    <a:pt x="219" y="0"/>
                    <a:pt x="219" y="0"/>
                    <a:pt x="219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0"/>
            <p:cNvSpPr>
              <a:spLocks/>
            </p:cNvSpPr>
            <p:nvPr/>
          </p:nvSpPr>
          <p:spPr bwMode="auto">
            <a:xfrm>
              <a:off x="5367338" y="2811463"/>
              <a:ext cx="984250" cy="174625"/>
            </a:xfrm>
            <a:custGeom>
              <a:avLst/>
              <a:gdLst>
                <a:gd name="T0" fmla="*/ 262 w 262"/>
                <a:gd name="T1" fmla="*/ 0 h 46"/>
                <a:gd name="T2" fmla="*/ 11 w 262"/>
                <a:gd name="T3" fmla="*/ 0 h 46"/>
                <a:gd name="T4" fmla="*/ 11 w 262"/>
                <a:gd name="T5" fmla="*/ 0 h 46"/>
                <a:gd name="T6" fmla="*/ 0 w 262"/>
                <a:gd name="T7" fmla="*/ 11 h 46"/>
                <a:gd name="T8" fmla="*/ 0 w 262"/>
                <a:gd name="T9" fmla="*/ 11 h 46"/>
                <a:gd name="T10" fmla="*/ 0 w 262"/>
                <a:gd name="T11" fmla="*/ 26 h 46"/>
                <a:gd name="T12" fmla="*/ 16 w 262"/>
                <a:gd name="T13" fmla="*/ 28 h 46"/>
                <a:gd name="T14" fmla="*/ 49 w 262"/>
                <a:gd name="T15" fmla="*/ 46 h 46"/>
                <a:gd name="T16" fmla="*/ 219 w 262"/>
                <a:gd name="T17" fmla="*/ 46 h 46"/>
                <a:gd name="T18" fmla="*/ 262 w 262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2" h="46">
                  <a:moveTo>
                    <a:pt x="26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0" y="5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5" y="26"/>
                    <a:pt x="11" y="27"/>
                    <a:pt x="16" y="28"/>
                  </a:cubicBezTo>
                  <a:cubicBezTo>
                    <a:pt x="28" y="31"/>
                    <a:pt x="39" y="37"/>
                    <a:pt x="49" y="46"/>
                  </a:cubicBezTo>
                  <a:cubicBezTo>
                    <a:pt x="219" y="46"/>
                    <a:pt x="219" y="46"/>
                    <a:pt x="219" y="4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9595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1"/>
            <p:cNvSpPr>
              <a:spLocks/>
            </p:cNvSpPr>
            <p:nvPr/>
          </p:nvSpPr>
          <p:spPr bwMode="auto">
            <a:xfrm>
              <a:off x="5791200" y="3057525"/>
              <a:ext cx="282575" cy="173038"/>
            </a:xfrm>
            <a:custGeom>
              <a:avLst/>
              <a:gdLst>
                <a:gd name="T0" fmla="*/ 178 w 178"/>
                <a:gd name="T1" fmla="*/ 0 h 109"/>
                <a:gd name="T2" fmla="*/ 0 w 178"/>
                <a:gd name="T3" fmla="*/ 0 h 109"/>
                <a:gd name="T4" fmla="*/ 0 w 178"/>
                <a:gd name="T5" fmla="*/ 109 h 109"/>
                <a:gd name="T6" fmla="*/ 107 w 178"/>
                <a:gd name="T7" fmla="*/ 109 h 109"/>
                <a:gd name="T8" fmla="*/ 178 w 178"/>
                <a:gd name="T9" fmla="*/ 33 h 109"/>
                <a:gd name="T10" fmla="*/ 178 w 178"/>
                <a:gd name="T1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" h="109">
                  <a:moveTo>
                    <a:pt x="178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107" y="109"/>
                  </a:lnTo>
                  <a:lnTo>
                    <a:pt x="178" y="33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Freeform 42"/>
            <p:cNvSpPr>
              <a:spLocks/>
            </p:cNvSpPr>
            <p:nvPr/>
          </p:nvSpPr>
          <p:spPr bwMode="auto">
            <a:xfrm>
              <a:off x="5791200" y="3057525"/>
              <a:ext cx="282575" cy="173038"/>
            </a:xfrm>
            <a:custGeom>
              <a:avLst/>
              <a:gdLst>
                <a:gd name="T0" fmla="*/ 178 w 178"/>
                <a:gd name="T1" fmla="*/ 0 h 109"/>
                <a:gd name="T2" fmla="*/ 0 w 178"/>
                <a:gd name="T3" fmla="*/ 0 h 109"/>
                <a:gd name="T4" fmla="*/ 0 w 178"/>
                <a:gd name="T5" fmla="*/ 109 h 109"/>
                <a:gd name="T6" fmla="*/ 107 w 178"/>
                <a:gd name="T7" fmla="*/ 109 h 109"/>
                <a:gd name="T8" fmla="*/ 178 w 178"/>
                <a:gd name="T9" fmla="*/ 33 h 109"/>
                <a:gd name="T10" fmla="*/ 178 w 178"/>
                <a:gd name="T1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" h="109">
                  <a:moveTo>
                    <a:pt x="178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107" y="109"/>
                  </a:lnTo>
                  <a:lnTo>
                    <a:pt x="178" y="33"/>
                  </a:lnTo>
                  <a:lnTo>
                    <a:pt x="17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Freeform 43"/>
            <p:cNvSpPr>
              <a:spLocks/>
            </p:cNvSpPr>
            <p:nvPr/>
          </p:nvSpPr>
          <p:spPr bwMode="auto">
            <a:xfrm>
              <a:off x="5791200" y="3290888"/>
              <a:ext cx="112713" cy="125413"/>
            </a:xfrm>
            <a:custGeom>
              <a:avLst/>
              <a:gdLst>
                <a:gd name="T0" fmla="*/ 71 w 71"/>
                <a:gd name="T1" fmla="*/ 0 h 79"/>
                <a:gd name="T2" fmla="*/ 0 w 71"/>
                <a:gd name="T3" fmla="*/ 0 h 79"/>
                <a:gd name="T4" fmla="*/ 0 w 71"/>
                <a:gd name="T5" fmla="*/ 79 h 79"/>
                <a:gd name="T6" fmla="*/ 71 w 71"/>
                <a:gd name="T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9">
                  <a:moveTo>
                    <a:pt x="71" y="0"/>
                  </a:moveTo>
                  <a:lnTo>
                    <a:pt x="0" y="0"/>
                  </a:lnTo>
                  <a:lnTo>
                    <a:pt x="0" y="79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D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Freeform 44"/>
            <p:cNvSpPr>
              <a:spLocks/>
            </p:cNvSpPr>
            <p:nvPr/>
          </p:nvSpPr>
          <p:spPr bwMode="auto">
            <a:xfrm>
              <a:off x="5791200" y="3290888"/>
              <a:ext cx="112713" cy="125413"/>
            </a:xfrm>
            <a:custGeom>
              <a:avLst/>
              <a:gdLst>
                <a:gd name="T0" fmla="*/ 71 w 71"/>
                <a:gd name="T1" fmla="*/ 0 h 79"/>
                <a:gd name="T2" fmla="*/ 0 w 71"/>
                <a:gd name="T3" fmla="*/ 0 h 79"/>
                <a:gd name="T4" fmla="*/ 0 w 71"/>
                <a:gd name="T5" fmla="*/ 79 h 79"/>
                <a:gd name="T6" fmla="*/ 71 w 71"/>
                <a:gd name="T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9">
                  <a:moveTo>
                    <a:pt x="71" y="0"/>
                  </a:moveTo>
                  <a:lnTo>
                    <a:pt x="0" y="0"/>
                  </a:lnTo>
                  <a:lnTo>
                    <a:pt x="0" y="79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Freeform 45"/>
            <p:cNvSpPr>
              <a:spLocks/>
            </p:cNvSpPr>
            <p:nvPr/>
          </p:nvSpPr>
          <p:spPr bwMode="auto">
            <a:xfrm>
              <a:off x="5608638" y="3057525"/>
              <a:ext cx="127000" cy="173038"/>
            </a:xfrm>
            <a:custGeom>
              <a:avLst/>
              <a:gdLst>
                <a:gd name="T0" fmla="*/ 34 w 34"/>
                <a:gd name="T1" fmla="*/ 0 h 46"/>
                <a:gd name="T2" fmla="*/ 0 w 34"/>
                <a:gd name="T3" fmla="*/ 0 h 46"/>
                <a:gd name="T4" fmla="*/ 7 w 34"/>
                <a:gd name="T5" fmla="*/ 46 h 46"/>
                <a:gd name="T6" fmla="*/ 34 w 34"/>
                <a:gd name="T7" fmla="*/ 46 h 46"/>
                <a:gd name="T8" fmla="*/ 34 w 34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6">
                  <a:moveTo>
                    <a:pt x="3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14"/>
                    <a:pt x="10" y="30"/>
                    <a:pt x="7" y="46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Freeform 46"/>
            <p:cNvSpPr>
              <a:spLocks/>
            </p:cNvSpPr>
            <p:nvPr/>
          </p:nvSpPr>
          <p:spPr bwMode="auto">
            <a:xfrm>
              <a:off x="5454650" y="3290888"/>
              <a:ext cx="280988" cy="174625"/>
            </a:xfrm>
            <a:custGeom>
              <a:avLst/>
              <a:gdLst>
                <a:gd name="T0" fmla="*/ 75 w 75"/>
                <a:gd name="T1" fmla="*/ 0 h 46"/>
                <a:gd name="T2" fmla="*/ 44 w 75"/>
                <a:gd name="T3" fmla="*/ 0 h 46"/>
                <a:gd name="T4" fmla="*/ 0 w 75"/>
                <a:gd name="T5" fmla="*/ 42 h 46"/>
                <a:gd name="T6" fmla="*/ 0 w 75"/>
                <a:gd name="T7" fmla="*/ 46 h 46"/>
                <a:gd name="T8" fmla="*/ 75 w 75"/>
                <a:gd name="T9" fmla="*/ 46 h 46"/>
                <a:gd name="T10" fmla="*/ 75 w 75"/>
                <a:gd name="T1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5" h="46">
                  <a:moveTo>
                    <a:pt x="75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36" y="20"/>
                    <a:pt x="20" y="35"/>
                    <a:pt x="0" y="42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75" y="46"/>
                    <a:pt x="75" y="46"/>
                    <a:pt x="75" y="46"/>
                  </a:cubicBezTo>
                  <a:cubicBezTo>
                    <a:pt x="75" y="0"/>
                    <a:pt x="75" y="0"/>
                    <a:pt x="7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Freeform 47"/>
            <p:cNvSpPr>
              <a:spLocks/>
            </p:cNvSpPr>
            <p:nvPr/>
          </p:nvSpPr>
          <p:spPr bwMode="auto">
            <a:xfrm>
              <a:off x="5454650" y="3521075"/>
              <a:ext cx="236538" cy="174625"/>
            </a:xfrm>
            <a:custGeom>
              <a:avLst/>
              <a:gdLst>
                <a:gd name="T0" fmla="*/ 149 w 149"/>
                <a:gd name="T1" fmla="*/ 0 h 110"/>
                <a:gd name="T2" fmla="*/ 0 w 149"/>
                <a:gd name="T3" fmla="*/ 0 h 110"/>
                <a:gd name="T4" fmla="*/ 0 w 149"/>
                <a:gd name="T5" fmla="*/ 110 h 110"/>
                <a:gd name="T6" fmla="*/ 49 w 149"/>
                <a:gd name="T7" fmla="*/ 110 h 110"/>
                <a:gd name="T8" fmla="*/ 149 w 149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10">
                  <a:moveTo>
                    <a:pt x="149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49" y="110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D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48"/>
            <p:cNvSpPr>
              <a:spLocks/>
            </p:cNvSpPr>
            <p:nvPr/>
          </p:nvSpPr>
          <p:spPr bwMode="auto">
            <a:xfrm>
              <a:off x="5454650" y="3521075"/>
              <a:ext cx="236538" cy="174625"/>
            </a:xfrm>
            <a:custGeom>
              <a:avLst/>
              <a:gdLst>
                <a:gd name="T0" fmla="*/ 149 w 149"/>
                <a:gd name="T1" fmla="*/ 0 h 110"/>
                <a:gd name="T2" fmla="*/ 0 w 149"/>
                <a:gd name="T3" fmla="*/ 0 h 110"/>
                <a:gd name="T4" fmla="*/ 0 w 149"/>
                <a:gd name="T5" fmla="*/ 110 h 110"/>
                <a:gd name="T6" fmla="*/ 49 w 149"/>
                <a:gd name="T7" fmla="*/ 110 h 110"/>
                <a:gd name="T8" fmla="*/ 149 w 149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10">
                  <a:moveTo>
                    <a:pt x="149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49" y="110"/>
                  </a:lnTo>
                  <a:lnTo>
                    <a:pt x="14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Freeform 78"/>
            <p:cNvSpPr>
              <a:spLocks/>
            </p:cNvSpPr>
            <p:nvPr/>
          </p:nvSpPr>
          <p:spPr bwMode="auto">
            <a:xfrm>
              <a:off x="4883150" y="2909888"/>
              <a:ext cx="766763" cy="750888"/>
            </a:xfrm>
            <a:custGeom>
              <a:avLst/>
              <a:gdLst>
                <a:gd name="T0" fmla="*/ 190 w 204"/>
                <a:gd name="T1" fmla="*/ 35 h 199"/>
                <a:gd name="T2" fmla="*/ 145 w 204"/>
                <a:gd name="T3" fmla="*/ 2 h 199"/>
                <a:gd name="T4" fmla="*/ 127 w 204"/>
                <a:gd name="T5" fmla="*/ 0 h 199"/>
                <a:gd name="T6" fmla="*/ 56 w 204"/>
                <a:gd name="T7" fmla="*/ 56 h 199"/>
                <a:gd name="T8" fmla="*/ 64 w 204"/>
                <a:gd name="T9" fmla="*/ 110 h 199"/>
                <a:gd name="T10" fmla="*/ 7 w 204"/>
                <a:gd name="T11" fmla="*/ 167 h 199"/>
                <a:gd name="T12" fmla="*/ 8 w 204"/>
                <a:gd name="T13" fmla="*/ 194 h 199"/>
                <a:gd name="T14" fmla="*/ 21 w 204"/>
                <a:gd name="T15" fmla="*/ 199 h 199"/>
                <a:gd name="T16" fmla="*/ 34 w 204"/>
                <a:gd name="T17" fmla="*/ 194 h 199"/>
                <a:gd name="T18" fmla="*/ 90 w 204"/>
                <a:gd name="T19" fmla="*/ 137 h 199"/>
                <a:gd name="T20" fmla="*/ 110 w 204"/>
                <a:gd name="T21" fmla="*/ 145 h 199"/>
                <a:gd name="T22" fmla="*/ 127 w 204"/>
                <a:gd name="T23" fmla="*/ 147 h 199"/>
                <a:gd name="T24" fmla="*/ 199 w 204"/>
                <a:gd name="T25" fmla="*/ 91 h 199"/>
                <a:gd name="T26" fmla="*/ 190 w 204"/>
                <a:gd name="T27" fmla="*/ 35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4" h="199">
                  <a:moveTo>
                    <a:pt x="190" y="35"/>
                  </a:moveTo>
                  <a:cubicBezTo>
                    <a:pt x="180" y="19"/>
                    <a:pt x="164" y="7"/>
                    <a:pt x="145" y="2"/>
                  </a:cubicBezTo>
                  <a:cubicBezTo>
                    <a:pt x="139" y="1"/>
                    <a:pt x="133" y="0"/>
                    <a:pt x="127" y="0"/>
                  </a:cubicBezTo>
                  <a:cubicBezTo>
                    <a:pt x="93" y="0"/>
                    <a:pt x="64" y="23"/>
                    <a:pt x="56" y="56"/>
                  </a:cubicBezTo>
                  <a:cubicBezTo>
                    <a:pt x="51" y="74"/>
                    <a:pt x="54" y="94"/>
                    <a:pt x="64" y="110"/>
                  </a:cubicBezTo>
                  <a:cubicBezTo>
                    <a:pt x="7" y="167"/>
                    <a:pt x="7" y="167"/>
                    <a:pt x="7" y="167"/>
                  </a:cubicBezTo>
                  <a:cubicBezTo>
                    <a:pt x="0" y="174"/>
                    <a:pt x="0" y="186"/>
                    <a:pt x="8" y="194"/>
                  </a:cubicBezTo>
                  <a:cubicBezTo>
                    <a:pt x="11" y="197"/>
                    <a:pt x="16" y="199"/>
                    <a:pt x="21" y="199"/>
                  </a:cubicBezTo>
                  <a:cubicBezTo>
                    <a:pt x="26" y="199"/>
                    <a:pt x="31" y="197"/>
                    <a:pt x="34" y="194"/>
                  </a:cubicBezTo>
                  <a:cubicBezTo>
                    <a:pt x="90" y="137"/>
                    <a:pt x="90" y="137"/>
                    <a:pt x="90" y="137"/>
                  </a:cubicBezTo>
                  <a:cubicBezTo>
                    <a:pt x="97" y="141"/>
                    <a:pt x="103" y="143"/>
                    <a:pt x="110" y="145"/>
                  </a:cubicBezTo>
                  <a:cubicBezTo>
                    <a:pt x="116" y="146"/>
                    <a:pt x="121" y="147"/>
                    <a:pt x="127" y="147"/>
                  </a:cubicBezTo>
                  <a:cubicBezTo>
                    <a:pt x="161" y="147"/>
                    <a:pt x="191" y="124"/>
                    <a:pt x="199" y="91"/>
                  </a:cubicBezTo>
                  <a:cubicBezTo>
                    <a:pt x="204" y="72"/>
                    <a:pt x="201" y="52"/>
                    <a:pt x="190" y="35"/>
                  </a:cubicBezTo>
                </a:path>
              </a:pathLst>
            </a:custGeom>
            <a:solidFill>
              <a:srgbClr val="3E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79"/>
            <p:cNvSpPr>
              <a:spLocks/>
            </p:cNvSpPr>
            <p:nvPr/>
          </p:nvSpPr>
          <p:spPr bwMode="auto">
            <a:xfrm>
              <a:off x="5160963" y="2992438"/>
              <a:ext cx="401638" cy="388938"/>
            </a:xfrm>
            <a:custGeom>
              <a:avLst/>
              <a:gdLst>
                <a:gd name="T0" fmla="*/ 103 w 107"/>
                <a:gd name="T1" fmla="*/ 64 h 103"/>
                <a:gd name="T2" fmla="*/ 53 w 107"/>
                <a:gd name="T3" fmla="*/ 103 h 103"/>
                <a:gd name="T4" fmla="*/ 41 w 107"/>
                <a:gd name="T5" fmla="*/ 102 h 103"/>
                <a:gd name="T6" fmla="*/ 24 w 107"/>
                <a:gd name="T7" fmla="*/ 94 h 103"/>
                <a:gd name="T8" fmla="*/ 11 w 107"/>
                <a:gd name="T9" fmla="*/ 81 h 103"/>
                <a:gd name="T10" fmla="*/ 3 w 107"/>
                <a:gd name="T11" fmla="*/ 39 h 103"/>
                <a:gd name="T12" fmla="*/ 53 w 107"/>
                <a:gd name="T13" fmla="*/ 0 h 103"/>
                <a:gd name="T14" fmla="*/ 66 w 107"/>
                <a:gd name="T15" fmla="*/ 1 h 103"/>
                <a:gd name="T16" fmla="*/ 97 w 107"/>
                <a:gd name="T17" fmla="*/ 25 h 103"/>
                <a:gd name="T18" fmla="*/ 103 w 107"/>
                <a:gd name="T19" fmla="*/ 6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03">
                  <a:moveTo>
                    <a:pt x="103" y="64"/>
                  </a:moveTo>
                  <a:cubicBezTo>
                    <a:pt x="98" y="87"/>
                    <a:pt x="77" y="103"/>
                    <a:pt x="53" y="103"/>
                  </a:cubicBezTo>
                  <a:cubicBezTo>
                    <a:pt x="49" y="103"/>
                    <a:pt x="45" y="103"/>
                    <a:pt x="41" y="102"/>
                  </a:cubicBezTo>
                  <a:cubicBezTo>
                    <a:pt x="35" y="100"/>
                    <a:pt x="29" y="97"/>
                    <a:pt x="24" y="94"/>
                  </a:cubicBezTo>
                  <a:cubicBezTo>
                    <a:pt x="19" y="90"/>
                    <a:pt x="14" y="86"/>
                    <a:pt x="11" y="81"/>
                  </a:cubicBezTo>
                  <a:cubicBezTo>
                    <a:pt x="3" y="69"/>
                    <a:pt x="0" y="54"/>
                    <a:pt x="3" y="39"/>
                  </a:cubicBezTo>
                  <a:cubicBezTo>
                    <a:pt x="9" y="16"/>
                    <a:pt x="30" y="0"/>
                    <a:pt x="53" y="0"/>
                  </a:cubicBezTo>
                  <a:cubicBezTo>
                    <a:pt x="57" y="0"/>
                    <a:pt x="62" y="0"/>
                    <a:pt x="66" y="1"/>
                  </a:cubicBezTo>
                  <a:cubicBezTo>
                    <a:pt x="79" y="5"/>
                    <a:pt x="90" y="13"/>
                    <a:pt x="97" y="25"/>
                  </a:cubicBezTo>
                  <a:cubicBezTo>
                    <a:pt x="105" y="37"/>
                    <a:pt x="107" y="51"/>
                    <a:pt x="103" y="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Freeform 80"/>
            <p:cNvSpPr>
              <a:spLocks noEditPoints="1"/>
            </p:cNvSpPr>
            <p:nvPr/>
          </p:nvSpPr>
          <p:spPr bwMode="auto">
            <a:xfrm>
              <a:off x="5160963" y="2997200"/>
              <a:ext cx="393700" cy="384175"/>
            </a:xfrm>
            <a:custGeom>
              <a:avLst/>
              <a:gdLst>
                <a:gd name="T0" fmla="*/ 3 w 105"/>
                <a:gd name="T1" fmla="*/ 38 h 102"/>
                <a:gd name="T2" fmla="*/ 2 w 105"/>
                <a:gd name="T3" fmla="*/ 50 h 102"/>
                <a:gd name="T4" fmla="*/ 8 w 105"/>
                <a:gd name="T5" fmla="*/ 74 h 102"/>
                <a:gd name="T6" fmla="*/ 3 w 105"/>
                <a:gd name="T7" fmla="*/ 38 h 102"/>
                <a:gd name="T8" fmla="*/ 66 w 105"/>
                <a:gd name="T9" fmla="*/ 0 h 102"/>
                <a:gd name="T10" fmla="*/ 81 w 105"/>
                <a:gd name="T11" fmla="*/ 7 h 102"/>
                <a:gd name="T12" fmla="*/ 16 w 105"/>
                <a:gd name="T13" fmla="*/ 85 h 102"/>
                <a:gd name="T14" fmla="*/ 11 w 105"/>
                <a:gd name="T15" fmla="*/ 80 h 102"/>
                <a:gd name="T16" fmla="*/ 24 w 105"/>
                <a:gd name="T17" fmla="*/ 93 h 102"/>
                <a:gd name="T18" fmla="*/ 41 w 105"/>
                <a:gd name="T19" fmla="*/ 101 h 102"/>
                <a:gd name="T20" fmla="*/ 53 w 105"/>
                <a:gd name="T21" fmla="*/ 102 h 102"/>
                <a:gd name="T22" fmla="*/ 103 w 105"/>
                <a:gd name="T23" fmla="*/ 63 h 102"/>
                <a:gd name="T24" fmla="*/ 105 w 105"/>
                <a:gd name="T25" fmla="*/ 50 h 102"/>
                <a:gd name="T26" fmla="*/ 97 w 105"/>
                <a:gd name="T27" fmla="*/ 24 h 102"/>
                <a:gd name="T28" fmla="*/ 66 w 105"/>
                <a:gd name="T29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5" h="102">
                  <a:moveTo>
                    <a:pt x="3" y="38"/>
                  </a:moveTo>
                  <a:cubicBezTo>
                    <a:pt x="2" y="42"/>
                    <a:pt x="2" y="46"/>
                    <a:pt x="2" y="50"/>
                  </a:cubicBezTo>
                  <a:cubicBezTo>
                    <a:pt x="2" y="59"/>
                    <a:pt x="4" y="67"/>
                    <a:pt x="8" y="74"/>
                  </a:cubicBezTo>
                  <a:cubicBezTo>
                    <a:pt x="2" y="64"/>
                    <a:pt x="0" y="51"/>
                    <a:pt x="3" y="38"/>
                  </a:cubicBezTo>
                  <a:moveTo>
                    <a:pt x="66" y="0"/>
                  </a:moveTo>
                  <a:cubicBezTo>
                    <a:pt x="71" y="2"/>
                    <a:pt x="77" y="4"/>
                    <a:pt x="81" y="7"/>
                  </a:cubicBezTo>
                  <a:cubicBezTo>
                    <a:pt x="50" y="24"/>
                    <a:pt x="26" y="52"/>
                    <a:pt x="16" y="85"/>
                  </a:cubicBezTo>
                  <a:cubicBezTo>
                    <a:pt x="14" y="84"/>
                    <a:pt x="13" y="82"/>
                    <a:pt x="11" y="80"/>
                  </a:cubicBezTo>
                  <a:cubicBezTo>
                    <a:pt x="15" y="85"/>
                    <a:pt x="19" y="90"/>
                    <a:pt x="24" y="93"/>
                  </a:cubicBezTo>
                  <a:cubicBezTo>
                    <a:pt x="29" y="96"/>
                    <a:pt x="35" y="99"/>
                    <a:pt x="41" y="101"/>
                  </a:cubicBezTo>
                  <a:cubicBezTo>
                    <a:pt x="45" y="102"/>
                    <a:pt x="49" y="102"/>
                    <a:pt x="53" y="102"/>
                  </a:cubicBezTo>
                  <a:cubicBezTo>
                    <a:pt x="77" y="102"/>
                    <a:pt x="98" y="86"/>
                    <a:pt x="103" y="63"/>
                  </a:cubicBezTo>
                  <a:cubicBezTo>
                    <a:pt x="104" y="59"/>
                    <a:pt x="105" y="55"/>
                    <a:pt x="105" y="50"/>
                  </a:cubicBezTo>
                  <a:cubicBezTo>
                    <a:pt x="105" y="41"/>
                    <a:pt x="102" y="32"/>
                    <a:pt x="97" y="24"/>
                  </a:cubicBezTo>
                  <a:cubicBezTo>
                    <a:pt x="90" y="12"/>
                    <a:pt x="79" y="4"/>
                    <a:pt x="66" y="0"/>
                  </a:cubicBezTo>
                </a:path>
              </a:pathLst>
            </a:custGeom>
            <a:solidFill>
              <a:srgbClr val="EEF7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Freeform 81"/>
            <p:cNvSpPr>
              <a:spLocks noEditPoints="1"/>
            </p:cNvSpPr>
            <p:nvPr/>
          </p:nvSpPr>
          <p:spPr bwMode="auto">
            <a:xfrm>
              <a:off x="5172075" y="2992438"/>
              <a:ext cx="236538" cy="306388"/>
            </a:xfrm>
            <a:custGeom>
              <a:avLst/>
              <a:gdLst>
                <a:gd name="T0" fmla="*/ 5 w 63"/>
                <a:gd name="T1" fmla="*/ 75 h 81"/>
                <a:gd name="T2" fmla="*/ 8 w 63"/>
                <a:gd name="T3" fmla="*/ 81 h 81"/>
                <a:gd name="T4" fmla="*/ 8 w 63"/>
                <a:gd name="T5" fmla="*/ 81 h 81"/>
                <a:gd name="T6" fmla="*/ 8 w 63"/>
                <a:gd name="T7" fmla="*/ 81 h 81"/>
                <a:gd name="T8" fmla="*/ 5 w 63"/>
                <a:gd name="T9" fmla="*/ 75 h 81"/>
                <a:gd name="T10" fmla="*/ 50 w 63"/>
                <a:gd name="T11" fmla="*/ 0 h 81"/>
                <a:gd name="T12" fmla="*/ 0 w 63"/>
                <a:gd name="T13" fmla="*/ 39 h 81"/>
                <a:gd name="T14" fmla="*/ 0 w 63"/>
                <a:gd name="T15" fmla="*/ 39 h 81"/>
                <a:gd name="T16" fmla="*/ 0 w 63"/>
                <a:gd name="T17" fmla="*/ 39 h 81"/>
                <a:gd name="T18" fmla="*/ 50 w 63"/>
                <a:gd name="T19" fmla="*/ 0 h 81"/>
                <a:gd name="T20" fmla="*/ 63 w 63"/>
                <a:gd name="T21" fmla="*/ 1 h 81"/>
                <a:gd name="T22" fmla="*/ 63 w 63"/>
                <a:gd name="T23" fmla="*/ 1 h 81"/>
                <a:gd name="T24" fmla="*/ 63 w 63"/>
                <a:gd name="T25" fmla="*/ 1 h 81"/>
                <a:gd name="T26" fmla="*/ 50 w 63"/>
                <a:gd name="T2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3" h="81">
                  <a:moveTo>
                    <a:pt x="5" y="75"/>
                  </a:moveTo>
                  <a:cubicBezTo>
                    <a:pt x="6" y="77"/>
                    <a:pt x="7" y="79"/>
                    <a:pt x="8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7" y="79"/>
                    <a:pt x="6" y="77"/>
                    <a:pt x="5" y="75"/>
                  </a:cubicBezTo>
                  <a:moveTo>
                    <a:pt x="50" y="0"/>
                  </a:moveTo>
                  <a:cubicBezTo>
                    <a:pt x="27" y="0"/>
                    <a:pt x="6" y="16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6" y="16"/>
                    <a:pt x="27" y="0"/>
                    <a:pt x="50" y="0"/>
                  </a:cubicBezTo>
                  <a:cubicBezTo>
                    <a:pt x="54" y="0"/>
                    <a:pt x="59" y="0"/>
                    <a:pt x="63" y="1"/>
                  </a:cubicBezTo>
                  <a:cubicBezTo>
                    <a:pt x="63" y="1"/>
                    <a:pt x="63" y="1"/>
                    <a:pt x="63" y="1"/>
                  </a:cubicBezTo>
                  <a:cubicBezTo>
                    <a:pt x="63" y="1"/>
                    <a:pt x="63" y="1"/>
                    <a:pt x="63" y="1"/>
                  </a:cubicBezTo>
                  <a:cubicBezTo>
                    <a:pt x="59" y="0"/>
                    <a:pt x="54" y="0"/>
                    <a:pt x="50" y="0"/>
                  </a:cubicBezTo>
                </a:path>
              </a:pathLst>
            </a:custGeom>
            <a:solidFill>
              <a:srgbClr val="466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Freeform 82"/>
            <p:cNvSpPr>
              <a:spLocks/>
            </p:cNvSpPr>
            <p:nvPr/>
          </p:nvSpPr>
          <p:spPr bwMode="auto">
            <a:xfrm>
              <a:off x="5160963" y="2992438"/>
              <a:ext cx="304800" cy="325438"/>
            </a:xfrm>
            <a:custGeom>
              <a:avLst/>
              <a:gdLst>
                <a:gd name="T0" fmla="*/ 53 w 81"/>
                <a:gd name="T1" fmla="*/ 0 h 86"/>
                <a:gd name="T2" fmla="*/ 3 w 81"/>
                <a:gd name="T3" fmla="*/ 39 h 86"/>
                <a:gd name="T4" fmla="*/ 3 w 81"/>
                <a:gd name="T5" fmla="*/ 39 h 86"/>
                <a:gd name="T6" fmla="*/ 8 w 81"/>
                <a:gd name="T7" fmla="*/ 75 h 86"/>
                <a:gd name="T8" fmla="*/ 11 w 81"/>
                <a:gd name="T9" fmla="*/ 81 h 86"/>
                <a:gd name="T10" fmla="*/ 11 w 81"/>
                <a:gd name="T11" fmla="*/ 81 h 86"/>
                <a:gd name="T12" fmla="*/ 16 w 81"/>
                <a:gd name="T13" fmla="*/ 86 h 86"/>
                <a:gd name="T14" fmla="*/ 81 w 81"/>
                <a:gd name="T15" fmla="*/ 8 h 86"/>
                <a:gd name="T16" fmla="*/ 66 w 81"/>
                <a:gd name="T17" fmla="*/ 1 h 86"/>
                <a:gd name="T18" fmla="*/ 66 w 81"/>
                <a:gd name="T19" fmla="*/ 1 h 86"/>
                <a:gd name="T20" fmla="*/ 53 w 81"/>
                <a:gd name="T21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86">
                  <a:moveTo>
                    <a:pt x="53" y="0"/>
                  </a:moveTo>
                  <a:cubicBezTo>
                    <a:pt x="30" y="0"/>
                    <a:pt x="9" y="16"/>
                    <a:pt x="3" y="39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52"/>
                    <a:pt x="2" y="65"/>
                    <a:pt x="8" y="75"/>
                  </a:cubicBezTo>
                  <a:cubicBezTo>
                    <a:pt x="9" y="77"/>
                    <a:pt x="10" y="79"/>
                    <a:pt x="11" y="81"/>
                  </a:cubicBezTo>
                  <a:cubicBezTo>
                    <a:pt x="11" y="81"/>
                    <a:pt x="11" y="81"/>
                    <a:pt x="11" y="81"/>
                  </a:cubicBezTo>
                  <a:cubicBezTo>
                    <a:pt x="13" y="83"/>
                    <a:pt x="14" y="85"/>
                    <a:pt x="16" y="86"/>
                  </a:cubicBezTo>
                  <a:cubicBezTo>
                    <a:pt x="26" y="53"/>
                    <a:pt x="50" y="25"/>
                    <a:pt x="81" y="8"/>
                  </a:cubicBezTo>
                  <a:cubicBezTo>
                    <a:pt x="77" y="5"/>
                    <a:pt x="71" y="3"/>
                    <a:pt x="66" y="1"/>
                  </a:cubicBezTo>
                  <a:cubicBezTo>
                    <a:pt x="66" y="1"/>
                    <a:pt x="66" y="1"/>
                    <a:pt x="66" y="1"/>
                  </a:cubicBezTo>
                  <a:cubicBezTo>
                    <a:pt x="62" y="0"/>
                    <a:pt x="57" y="0"/>
                    <a:pt x="53" y="0"/>
                  </a:cubicBezTo>
                </a:path>
              </a:pathLst>
            </a:custGeom>
            <a:solidFill>
              <a:srgbClr val="C1E3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Freeform 83"/>
            <p:cNvSpPr>
              <a:spLocks noEditPoints="1"/>
            </p:cNvSpPr>
            <p:nvPr/>
          </p:nvSpPr>
          <p:spPr bwMode="auto">
            <a:xfrm>
              <a:off x="5100638" y="3325813"/>
              <a:ext cx="120650" cy="120650"/>
            </a:xfrm>
            <a:custGeom>
              <a:avLst/>
              <a:gdLst>
                <a:gd name="T0" fmla="*/ 32 w 32"/>
                <a:gd name="T1" fmla="*/ 27 h 32"/>
                <a:gd name="T2" fmla="*/ 27 w 32"/>
                <a:gd name="T3" fmla="*/ 32 h 32"/>
                <a:gd name="T4" fmla="*/ 27 w 32"/>
                <a:gd name="T5" fmla="*/ 32 h 32"/>
                <a:gd name="T6" fmla="*/ 32 w 32"/>
                <a:gd name="T7" fmla="*/ 27 h 32"/>
                <a:gd name="T8" fmla="*/ 6 w 32"/>
                <a:gd name="T9" fmla="*/ 0 h 32"/>
                <a:gd name="T10" fmla="*/ 0 w 32"/>
                <a:gd name="T11" fmla="*/ 6 h 32"/>
                <a:gd name="T12" fmla="*/ 0 w 32"/>
                <a:gd name="T13" fmla="*/ 6 h 32"/>
                <a:gd name="T14" fmla="*/ 0 w 32"/>
                <a:gd name="T15" fmla="*/ 6 h 32"/>
                <a:gd name="T16" fmla="*/ 6 w 32"/>
                <a:gd name="T17" fmla="*/ 0 h 32"/>
                <a:gd name="T18" fmla="*/ 6 w 32"/>
                <a:gd name="T1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2">
                  <a:moveTo>
                    <a:pt x="32" y="27"/>
                  </a:moveTo>
                  <a:cubicBezTo>
                    <a:pt x="27" y="32"/>
                    <a:pt x="27" y="32"/>
                    <a:pt x="27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32" y="27"/>
                    <a:pt x="32" y="27"/>
                    <a:pt x="32" y="27"/>
                  </a:cubicBezTo>
                  <a:moveTo>
                    <a:pt x="6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8E8E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Freeform 84"/>
            <p:cNvSpPr>
              <a:spLocks/>
            </p:cNvSpPr>
            <p:nvPr/>
          </p:nvSpPr>
          <p:spPr bwMode="auto">
            <a:xfrm>
              <a:off x="5100638" y="3325813"/>
              <a:ext cx="120650" cy="120650"/>
            </a:xfrm>
            <a:custGeom>
              <a:avLst/>
              <a:gdLst>
                <a:gd name="T0" fmla="*/ 6 w 32"/>
                <a:gd name="T1" fmla="*/ 0 h 32"/>
                <a:gd name="T2" fmla="*/ 6 w 32"/>
                <a:gd name="T3" fmla="*/ 0 h 32"/>
                <a:gd name="T4" fmla="*/ 6 w 32"/>
                <a:gd name="T5" fmla="*/ 0 h 32"/>
                <a:gd name="T6" fmla="*/ 0 w 32"/>
                <a:gd name="T7" fmla="*/ 6 h 32"/>
                <a:gd name="T8" fmla="*/ 2 w 32"/>
                <a:gd name="T9" fmla="*/ 9 h 32"/>
                <a:gd name="T10" fmla="*/ 23 w 32"/>
                <a:gd name="T11" fmla="*/ 31 h 32"/>
                <a:gd name="T12" fmla="*/ 27 w 32"/>
                <a:gd name="T13" fmla="*/ 32 h 32"/>
                <a:gd name="T14" fmla="*/ 32 w 32"/>
                <a:gd name="T15" fmla="*/ 27 h 32"/>
                <a:gd name="T16" fmla="*/ 28 w 32"/>
                <a:gd name="T17" fmla="*/ 24 h 32"/>
                <a:gd name="T18" fmla="*/ 9 w 32"/>
                <a:gd name="T19" fmla="*/ 5 h 32"/>
                <a:gd name="T20" fmla="*/ 6 w 32"/>
                <a:gd name="T2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2"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8"/>
                    <a:pt x="2" y="9"/>
                  </a:cubicBezTo>
                  <a:cubicBezTo>
                    <a:pt x="8" y="18"/>
                    <a:pt x="15" y="25"/>
                    <a:pt x="23" y="31"/>
                  </a:cubicBezTo>
                  <a:cubicBezTo>
                    <a:pt x="24" y="31"/>
                    <a:pt x="26" y="32"/>
                    <a:pt x="27" y="32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29" y="25"/>
                    <a:pt x="28" y="24"/>
                  </a:cubicBezTo>
                  <a:cubicBezTo>
                    <a:pt x="20" y="19"/>
                    <a:pt x="14" y="13"/>
                    <a:pt x="9" y="5"/>
                  </a:cubicBezTo>
                  <a:cubicBezTo>
                    <a:pt x="8" y="3"/>
                    <a:pt x="7" y="2"/>
                    <a:pt x="6" y="0"/>
                  </a:cubicBezTo>
                </a:path>
              </a:pathLst>
            </a:custGeom>
            <a:solidFill>
              <a:srgbClr val="2E2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Freeform 85"/>
            <p:cNvSpPr>
              <a:spLocks/>
            </p:cNvSpPr>
            <p:nvPr/>
          </p:nvSpPr>
          <p:spPr bwMode="auto">
            <a:xfrm>
              <a:off x="4487863" y="2562225"/>
              <a:ext cx="225425" cy="400050"/>
            </a:xfrm>
            <a:custGeom>
              <a:avLst/>
              <a:gdLst>
                <a:gd name="T0" fmla="*/ 58 w 60"/>
                <a:gd name="T1" fmla="*/ 56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2 h 106"/>
                <a:gd name="T8" fmla="*/ 3 w 60"/>
                <a:gd name="T9" fmla="*/ 2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6 h 106"/>
                <a:gd name="T16" fmla="*/ 2 w 60"/>
                <a:gd name="T17" fmla="*/ 98 h 106"/>
                <a:gd name="T18" fmla="*/ 2 w 60"/>
                <a:gd name="T19" fmla="*/ 105 h 106"/>
                <a:gd name="T20" fmla="*/ 8 w 60"/>
                <a:gd name="T21" fmla="*/ 105 h 106"/>
                <a:gd name="T22" fmla="*/ 48 w 60"/>
                <a:gd name="T23" fmla="*/ 66 h 106"/>
                <a:gd name="T24" fmla="*/ 48 w 60"/>
                <a:gd name="T25" fmla="*/ 65 h 106"/>
                <a:gd name="T26" fmla="*/ 58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6"/>
                  </a:moveTo>
                  <a:cubicBezTo>
                    <a:pt x="60" y="54"/>
                    <a:pt x="59" y="51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6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Freeform 86"/>
            <p:cNvSpPr>
              <a:spLocks/>
            </p:cNvSpPr>
            <p:nvPr/>
          </p:nvSpPr>
          <p:spPr bwMode="auto">
            <a:xfrm>
              <a:off x="4019550" y="2562225"/>
              <a:ext cx="220663" cy="400050"/>
            </a:xfrm>
            <a:custGeom>
              <a:avLst/>
              <a:gdLst>
                <a:gd name="T0" fmla="*/ 1 w 59"/>
                <a:gd name="T1" fmla="*/ 56 h 106"/>
                <a:gd name="T2" fmla="*/ 1 w 59"/>
                <a:gd name="T3" fmla="*/ 49 h 106"/>
                <a:gd name="T4" fmla="*/ 10 w 59"/>
                <a:gd name="T5" fmla="*/ 40 h 106"/>
                <a:gd name="T6" fmla="*/ 50 w 59"/>
                <a:gd name="T7" fmla="*/ 2 h 106"/>
                <a:gd name="T8" fmla="*/ 56 w 59"/>
                <a:gd name="T9" fmla="*/ 2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6 h 106"/>
                <a:gd name="T16" fmla="*/ 57 w 59"/>
                <a:gd name="T17" fmla="*/ 98 h 106"/>
                <a:gd name="T18" fmla="*/ 57 w 59"/>
                <a:gd name="T19" fmla="*/ 105 h 106"/>
                <a:gd name="T20" fmla="*/ 51 w 59"/>
                <a:gd name="T21" fmla="*/ 105 h 106"/>
                <a:gd name="T22" fmla="*/ 11 w 59"/>
                <a:gd name="T23" fmla="*/ 66 h 106"/>
                <a:gd name="T24" fmla="*/ 10 w 59"/>
                <a:gd name="T25" fmla="*/ 66 h 106"/>
                <a:gd name="T26" fmla="*/ 1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1" y="56"/>
                  </a:moveTo>
                  <a:cubicBezTo>
                    <a:pt x="0" y="54"/>
                    <a:pt x="0" y="51"/>
                    <a:pt x="1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6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Freeform 87"/>
            <p:cNvSpPr>
              <a:spLocks/>
            </p:cNvSpPr>
            <p:nvPr/>
          </p:nvSpPr>
          <p:spPr bwMode="auto">
            <a:xfrm>
              <a:off x="4210050" y="2449513"/>
              <a:ext cx="327025" cy="638175"/>
            </a:xfrm>
            <a:custGeom>
              <a:avLst/>
              <a:gdLst>
                <a:gd name="T0" fmla="*/ 204 w 206"/>
                <a:gd name="T1" fmla="*/ 0 h 402"/>
                <a:gd name="T2" fmla="*/ 71 w 206"/>
                <a:gd name="T3" fmla="*/ 0 h 402"/>
                <a:gd name="T4" fmla="*/ 0 w 206"/>
                <a:gd name="T5" fmla="*/ 202 h 402"/>
                <a:gd name="T6" fmla="*/ 88 w 206"/>
                <a:gd name="T7" fmla="*/ 202 h 402"/>
                <a:gd name="T8" fmla="*/ 19 w 206"/>
                <a:gd name="T9" fmla="*/ 402 h 402"/>
                <a:gd name="T10" fmla="*/ 206 w 206"/>
                <a:gd name="T11" fmla="*/ 136 h 402"/>
                <a:gd name="T12" fmla="*/ 116 w 206"/>
                <a:gd name="T13" fmla="*/ 136 h 402"/>
                <a:gd name="T14" fmla="*/ 204 w 206"/>
                <a:gd name="T15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2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2"/>
                  </a:lnTo>
                  <a:lnTo>
                    <a:pt x="19" y="402"/>
                  </a:lnTo>
                  <a:lnTo>
                    <a:pt x="206" y="136"/>
                  </a:lnTo>
                  <a:lnTo>
                    <a:pt x="116" y="136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Freeform 88"/>
            <p:cNvSpPr>
              <a:spLocks/>
            </p:cNvSpPr>
            <p:nvPr/>
          </p:nvSpPr>
          <p:spPr bwMode="auto">
            <a:xfrm>
              <a:off x="4210050" y="2449513"/>
              <a:ext cx="327025" cy="638175"/>
            </a:xfrm>
            <a:custGeom>
              <a:avLst/>
              <a:gdLst>
                <a:gd name="T0" fmla="*/ 204 w 206"/>
                <a:gd name="T1" fmla="*/ 0 h 402"/>
                <a:gd name="T2" fmla="*/ 71 w 206"/>
                <a:gd name="T3" fmla="*/ 0 h 402"/>
                <a:gd name="T4" fmla="*/ 0 w 206"/>
                <a:gd name="T5" fmla="*/ 202 h 402"/>
                <a:gd name="T6" fmla="*/ 88 w 206"/>
                <a:gd name="T7" fmla="*/ 202 h 402"/>
                <a:gd name="T8" fmla="*/ 19 w 206"/>
                <a:gd name="T9" fmla="*/ 402 h 402"/>
                <a:gd name="T10" fmla="*/ 206 w 206"/>
                <a:gd name="T11" fmla="*/ 136 h 402"/>
                <a:gd name="T12" fmla="*/ 116 w 206"/>
                <a:gd name="T13" fmla="*/ 136 h 402"/>
                <a:gd name="T14" fmla="*/ 204 w 206"/>
                <a:gd name="T15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2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2"/>
                  </a:lnTo>
                  <a:lnTo>
                    <a:pt x="19" y="402"/>
                  </a:lnTo>
                  <a:lnTo>
                    <a:pt x="206" y="136"/>
                  </a:lnTo>
                  <a:lnTo>
                    <a:pt x="116" y="136"/>
                  </a:lnTo>
                  <a:lnTo>
                    <a:pt x="20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89"/>
            <p:cNvSpPr>
              <a:spLocks/>
            </p:cNvSpPr>
            <p:nvPr/>
          </p:nvSpPr>
          <p:spPr bwMode="auto">
            <a:xfrm>
              <a:off x="4240213" y="2449513"/>
              <a:ext cx="296863" cy="638175"/>
            </a:xfrm>
            <a:custGeom>
              <a:avLst/>
              <a:gdLst>
                <a:gd name="T0" fmla="*/ 185 w 187"/>
                <a:gd name="T1" fmla="*/ 0 h 402"/>
                <a:gd name="T2" fmla="*/ 116 w 187"/>
                <a:gd name="T3" fmla="*/ 0 h 402"/>
                <a:gd name="T4" fmla="*/ 43 w 187"/>
                <a:gd name="T5" fmla="*/ 169 h 402"/>
                <a:gd name="T6" fmla="*/ 128 w 187"/>
                <a:gd name="T7" fmla="*/ 169 h 402"/>
                <a:gd name="T8" fmla="*/ 0 w 187"/>
                <a:gd name="T9" fmla="*/ 402 h 402"/>
                <a:gd name="T10" fmla="*/ 187 w 187"/>
                <a:gd name="T11" fmla="*/ 136 h 402"/>
                <a:gd name="T12" fmla="*/ 97 w 187"/>
                <a:gd name="T13" fmla="*/ 136 h 402"/>
                <a:gd name="T14" fmla="*/ 185 w 187"/>
                <a:gd name="T15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2">
                  <a:moveTo>
                    <a:pt x="185" y="0"/>
                  </a:moveTo>
                  <a:lnTo>
                    <a:pt x="116" y="0"/>
                  </a:lnTo>
                  <a:lnTo>
                    <a:pt x="43" y="169"/>
                  </a:lnTo>
                  <a:lnTo>
                    <a:pt x="128" y="169"/>
                  </a:lnTo>
                  <a:lnTo>
                    <a:pt x="0" y="402"/>
                  </a:lnTo>
                  <a:lnTo>
                    <a:pt x="187" y="136"/>
                  </a:lnTo>
                  <a:lnTo>
                    <a:pt x="97" y="136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2" name="Freeform 90"/>
            <p:cNvSpPr>
              <a:spLocks/>
            </p:cNvSpPr>
            <p:nvPr/>
          </p:nvSpPr>
          <p:spPr bwMode="auto">
            <a:xfrm>
              <a:off x="4240213" y="2449513"/>
              <a:ext cx="296863" cy="638175"/>
            </a:xfrm>
            <a:custGeom>
              <a:avLst/>
              <a:gdLst>
                <a:gd name="T0" fmla="*/ 185 w 187"/>
                <a:gd name="T1" fmla="*/ 0 h 402"/>
                <a:gd name="T2" fmla="*/ 116 w 187"/>
                <a:gd name="T3" fmla="*/ 0 h 402"/>
                <a:gd name="T4" fmla="*/ 43 w 187"/>
                <a:gd name="T5" fmla="*/ 169 h 402"/>
                <a:gd name="T6" fmla="*/ 128 w 187"/>
                <a:gd name="T7" fmla="*/ 169 h 402"/>
                <a:gd name="T8" fmla="*/ 0 w 187"/>
                <a:gd name="T9" fmla="*/ 402 h 402"/>
                <a:gd name="T10" fmla="*/ 187 w 187"/>
                <a:gd name="T11" fmla="*/ 136 h 402"/>
                <a:gd name="T12" fmla="*/ 97 w 187"/>
                <a:gd name="T13" fmla="*/ 136 h 402"/>
                <a:gd name="T14" fmla="*/ 185 w 187"/>
                <a:gd name="T15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2">
                  <a:moveTo>
                    <a:pt x="185" y="0"/>
                  </a:moveTo>
                  <a:lnTo>
                    <a:pt x="116" y="0"/>
                  </a:lnTo>
                  <a:lnTo>
                    <a:pt x="43" y="169"/>
                  </a:lnTo>
                  <a:lnTo>
                    <a:pt x="128" y="169"/>
                  </a:lnTo>
                  <a:lnTo>
                    <a:pt x="0" y="402"/>
                  </a:lnTo>
                  <a:lnTo>
                    <a:pt x="187" y="136"/>
                  </a:lnTo>
                  <a:lnTo>
                    <a:pt x="97" y="136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7" name="Rectangle 95"/>
            <p:cNvSpPr>
              <a:spLocks noChangeArrowheads="1"/>
            </p:cNvSpPr>
            <p:nvPr/>
          </p:nvSpPr>
          <p:spPr bwMode="auto">
            <a:xfrm>
              <a:off x="4800600" y="4154488"/>
              <a:ext cx="2031005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Find and clean invalid data</a:t>
              </a:r>
              <a:endParaRPr lang="en-US" altLang="en-US" sz="1836" kern="0"/>
            </a:p>
          </p:txBody>
        </p:sp>
        <p:sp>
          <p:nvSpPr>
            <p:cNvPr id="103" name="Freeform 101"/>
            <p:cNvSpPr>
              <a:spLocks noEditPoints="1"/>
            </p:cNvSpPr>
            <p:nvPr/>
          </p:nvSpPr>
          <p:spPr bwMode="auto">
            <a:xfrm>
              <a:off x="4041775" y="2435225"/>
              <a:ext cx="3522663" cy="1660525"/>
            </a:xfrm>
            <a:custGeom>
              <a:avLst/>
              <a:gdLst>
                <a:gd name="T0" fmla="*/ 177 w 938"/>
                <a:gd name="T1" fmla="*/ 11 h 440"/>
                <a:gd name="T2" fmla="*/ 214 w 938"/>
                <a:gd name="T3" fmla="*/ 8 h 440"/>
                <a:gd name="T4" fmla="*/ 245 w 938"/>
                <a:gd name="T5" fmla="*/ 0 h 440"/>
                <a:gd name="T6" fmla="*/ 283 w 938"/>
                <a:gd name="T7" fmla="*/ 0 h 440"/>
                <a:gd name="T8" fmla="*/ 313 w 938"/>
                <a:gd name="T9" fmla="*/ 8 h 440"/>
                <a:gd name="T10" fmla="*/ 374 w 938"/>
                <a:gd name="T11" fmla="*/ 0 h 440"/>
                <a:gd name="T12" fmla="*/ 397 w 938"/>
                <a:gd name="T13" fmla="*/ 8 h 440"/>
                <a:gd name="T14" fmla="*/ 428 w 938"/>
                <a:gd name="T15" fmla="*/ 0 h 440"/>
                <a:gd name="T16" fmla="*/ 466 w 938"/>
                <a:gd name="T17" fmla="*/ 0 h 440"/>
                <a:gd name="T18" fmla="*/ 496 w 938"/>
                <a:gd name="T19" fmla="*/ 8 h 440"/>
                <a:gd name="T20" fmla="*/ 557 w 938"/>
                <a:gd name="T21" fmla="*/ 0 h 440"/>
                <a:gd name="T22" fmla="*/ 580 w 938"/>
                <a:gd name="T23" fmla="*/ 8 h 440"/>
                <a:gd name="T24" fmla="*/ 610 w 938"/>
                <a:gd name="T25" fmla="*/ 0 h 440"/>
                <a:gd name="T26" fmla="*/ 648 w 938"/>
                <a:gd name="T27" fmla="*/ 0 h 440"/>
                <a:gd name="T28" fmla="*/ 679 w 938"/>
                <a:gd name="T29" fmla="*/ 8 h 440"/>
                <a:gd name="T30" fmla="*/ 740 w 938"/>
                <a:gd name="T31" fmla="*/ 1 h 440"/>
                <a:gd name="T32" fmla="*/ 761 w 938"/>
                <a:gd name="T33" fmla="*/ 11 h 440"/>
                <a:gd name="T34" fmla="*/ 793 w 938"/>
                <a:gd name="T35" fmla="*/ 12 h 440"/>
                <a:gd name="T36" fmla="*/ 828 w 938"/>
                <a:gd name="T37" fmla="*/ 27 h 440"/>
                <a:gd name="T38" fmla="*/ 849 w 938"/>
                <a:gd name="T39" fmla="*/ 50 h 440"/>
                <a:gd name="T40" fmla="*/ 897 w 938"/>
                <a:gd name="T41" fmla="*/ 89 h 440"/>
                <a:gd name="T42" fmla="*/ 903 w 938"/>
                <a:gd name="T43" fmla="*/ 112 h 440"/>
                <a:gd name="T44" fmla="*/ 923 w 938"/>
                <a:gd name="T45" fmla="*/ 136 h 440"/>
                <a:gd name="T46" fmla="*/ 934 w 938"/>
                <a:gd name="T47" fmla="*/ 173 h 440"/>
                <a:gd name="T48" fmla="*/ 938 w 938"/>
                <a:gd name="T49" fmla="*/ 204 h 440"/>
                <a:gd name="T50" fmla="*/ 930 w 938"/>
                <a:gd name="T51" fmla="*/ 242 h 440"/>
                <a:gd name="T52" fmla="*/ 933 w 938"/>
                <a:gd name="T53" fmla="*/ 273 h 440"/>
                <a:gd name="T54" fmla="*/ 921 w 938"/>
                <a:gd name="T55" fmla="*/ 310 h 440"/>
                <a:gd name="T56" fmla="*/ 900 w 938"/>
                <a:gd name="T57" fmla="*/ 333 h 440"/>
                <a:gd name="T58" fmla="*/ 867 w 938"/>
                <a:gd name="T59" fmla="*/ 385 h 440"/>
                <a:gd name="T60" fmla="*/ 844 w 938"/>
                <a:gd name="T61" fmla="*/ 393 h 440"/>
                <a:gd name="T62" fmla="*/ 823 w 938"/>
                <a:gd name="T63" fmla="*/ 416 h 440"/>
                <a:gd name="T64" fmla="*/ 787 w 938"/>
                <a:gd name="T65" fmla="*/ 430 h 440"/>
                <a:gd name="T66" fmla="*/ 755 w 938"/>
                <a:gd name="T67" fmla="*/ 430 h 440"/>
                <a:gd name="T68" fmla="*/ 718 w 938"/>
                <a:gd name="T69" fmla="*/ 432 h 440"/>
                <a:gd name="T70" fmla="*/ 688 w 938"/>
                <a:gd name="T71" fmla="*/ 440 h 440"/>
                <a:gd name="T72" fmla="*/ 650 w 938"/>
                <a:gd name="T73" fmla="*/ 440 h 440"/>
                <a:gd name="T74" fmla="*/ 619 w 938"/>
                <a:gd name="T75" fmla="*/ 432 h 440"/>
                <a:gd name="T76" fmla="*/ 558 w 938"/>
                <a:gd name="T77" fmla="*/ 440 h 440"/>
                <a:gd name="T78" fmla="*/ 535 w 938"/>
                <a:gd name="T79" fmla="*/ 432 h 440"/>
                <a:gd name="T80" fmla="*/ 505 w 938"/>
                <a:gd name="T81" fmla="*/ 440 h 440"/>
                <a:gd name="T82" fmla="*/ 467 w 938"/>
                <a:gd name="T83" fmla="*/ 440 h 440"/>
                <a:gd name="T84" fmla="*/ 437 w 938"/>
                <a:gd name="T85" fmla="*/ 432 h 440"/>
                <a:gd name="T86" fmla="*/ 376 w 938"/>
                <a:gd name="T87" fmla="*/ 440 h 440"/>
                <a:gd name="T88" fmla="*/ 353 w 938"/>
                <a:gd name="T89" fmla="*/ 432 h 440"/>
                <a:gd name="T90" fmla="*/ 322 w 938"/>
                <a:gd name="T91" fmla="*/ 440 h 440"/>
                <a:gd name="T92" fmla="*/ 284 w 938"/>
                <a:gd name="T93" fmla="*/ 440 h 440"/>
                <a:gd name="T94" fmla="*/ 254 w 938"/>
                <a:gd name="T95" fmla="*/ 432 h 440"/>
                <a:gd name="T96" fmla="*/ 193 w 938"/>
                <a:gd name="T97" fmla="*/ 439 h 440"/>
                <a:gd name="T98" fmla="*/ 171 w 938"/>
                <a:gd name="T99" fmla="*/ 428 h 440"/>
                <a:gd name="T100" fmla="*/ 140 w 938"/>
                <a:gd name="T101" fmla="*/ 427 h 440"/>
                <a:gd name="T102" fmla="*/ 105 w 938"/>
                <a:gd name="T103" fmla="*/ 410 h 440"/>
                <a:gd name="T104" fmla="*/ 85 w 938"/>
                <a:gd name="T105" fmla="*/ 386 h 440"/>
                <a:gd name="T106" fmla="*/ 38 w 938"/>
                <a:gd name="T107" fmla="*/ 347 h 440"/>
                <a:gd name="T108" fmla="*/ 33 w 938"/>
                <a:gd name="T109" fmla="*/ 323 h 440"/>
                <a:gd name="T110" fmla="*/ 13 w 938"/>
                <a:gd name="T111" fmla="*/ 299 h 440"/>
                <a:gd name="T112" fmla="*/ 3 w 938"/>
                <a:gd name="T113" fmla="*/ 261 h 440"/>
                <a:gd name="T114" fmla="*/ 0 w 938"/>
                <a:gd name="T115" fmla="*/ 231 h 440"/>
                <a:gd name="T116" fmla="*/ 9 w 938"/>
                <a:gd name="T117" fmla="*/ 193 h 440"/>
                <a:gd name="T118" fmla="*/ 7 w 938"/>
                <a:gd name="T119" fmla="*/ 16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38" h="440">
                  <a:moveTo>
                    <a:pt x="168" y="5"/>
                  </a:moveTo>
                  <a:cubicBezTo>
                    <a:pt x="163" y="6"/>
                    <a:pt x="158" y="8"/>
                    <a:pt x="153" y="9"/>
                  </a:cubicBezTo>
                  <a:cubicBezTo>
                    <a:pt x="156" y="16"/>
                    <a:pt x="156" y="16"/>
                    <a:pt x="156" y="16"/>
                  </a:cubicBezTo>
                  <a:cubicBezTo>
                    <a:pt x="160" y="15"/>
                    <a:pt x="165" y="14"/>
                    <a:pt x="170" y="13"/>
                  </a:cubicBezTo>
                  <a:cubicBezTo>
                    <a:pt x="168" y="5"/>
                    <a:pt x="168" y="5"/>
                    <a:pt x="168" y="5"/>
                  </a:cubicBezTo>
                  <a:close/>
                  <a:moveTo>
                    <a:pt x="191" y="1"/>
                  </a:moveTo>
                  <a:cubicBezTo>
                    <a:pt x="186" y="2"/>
                    <a:pt x="181" y="3"/>
                    <a:pt x="176" y="4"/>
                  </a:cubicBezTo>
                  <a:cubicBezTo>
                    <a:pt x="177" y="11"/>
                    <a:pt x="177" y="11"/>
                    <a:pt x="177" y="11"/>
                  </a:cubicBezTo>
                  <a:cubicBezTo>
                    <a:pt x="182" y="10"/>
                    <a:pt x="187" y="10"/>
                    <a:pt x="192" y="9"/>
                  </a:cubicBezTo>
                  <a:cubicBezTo>
                    <a:pt x="191" y="1"/>
                    <a:pt x="191" y="1"/>
                    <a:pt x="191" y="1"/>
                  </a:cubicBezTo>
                  <a:close/>
                  <a:moveTo>
                    <a:pt x="214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09" y="0"/>
                    <a:pt x="204" y="0"/>
                    <a:pt x="199" y="1"/>
                  </a:cubicBezTo>
                  <a:cubicBezTo>
                    <a:pt x="200" y="8"/>
                    <a:pt x="200" y="8"/>
                    <a:pt x="200" y="8"/>
                  </a:cubicBezTo>
                  <a:cubicBezTo>
                    <a:pt x="204" y="8"/>
                    <a:pt x="209" y="8"/>
                    <a:pt x="214" y="8"/>
                  </a:cubicBezTo>
                  <a:cubicBezTo>
                    <a:pt x="214" y="8"/>
                    <a:pt x="214" y="8"/>
                    <a:pt x="214" y="8"/>
                  </a:cubicBezTo>
                  <a:cubicBezTo>
                    <a:pt x="214" y="0"/>
                    <a:pt x="214" y="0"/>
                    <a:pt x="214" y="0"/>
                  </a:cubicBezTo>
                  <a:close/>
                  <a:moveTo>
                    <a:pt x="237" y="0"/>
                  </a:moveTo>
                  <a:cubicBezTo>
                    <a:pt x="222" y="0"/>
                    <a:pt x="222" y="0"/>
                    <a:pt x="222" y="0"/>
                  </a:cubicBezTo>
                  <a:cubicBezTo>
                    <a:pt x="222" y="8"/>
                    <a:pt x="222" y="8"/>
                    <a:pt x="222" y="8"/>
                  </a:cubicBezTo>
                  <a:cubicBezTo>
                    <a:pt x="237" y="8"/>
                    <a:pt x="237" y="8"/>
                    <a:pt x="237" y="8"/>
                  </a:cubicBezTo>
                  <a:lnTo>
                    <a:pt x="237" y="0"/>
                  </a:lnTo>
                  <a:close/>
                  <a:moveTo>
                    <a:pt x="260" y="0"/>
                  </a:moveTo>
                  <a:cubicBezTo>
                    <a:pt x="245" y="0"/>
                    <a:pt x="245" y="0"/>
                    <a:pt x="245" y="0"/>
                  </a:cubicBezTo>
                  <a:cubicBezTo>
                    <a:pt x="245" y="8"/>
                    <a:pt x="245" y="8"/>
                    <a:pt x="245" y="8"/>
                  </a:cubicBezTo>
                  <a:cubicBezTo>
                    <a:pt x="260" y="8"/>
                    <a:pt x="260" y="8"/>
                    <a:pt x="260" y="8"/>
                  </a:cubicBezTo>
                  <a:lnTo>
                    <a:pt x="260" y="0"/>
                  </a:lnTo>
                  <a:close/>
                  <a:moveTo>
                    <a:pt x="283" y="0"/>
                  </a:moveTo>
                  <a:cubicBezTo>
                    <a:pt x="268" y="0"/>
                    <a:pt x="268" y="0"/>
                    <a:pt x="268" y="0"/>
                  </a:cubicBezTo>
                  <a:cubicBezTo>
                    <a:pt x="268" y="8"/>
                    <a:pt x="268" y="8"/>
                    <a:pt x="268" y="8"/>
                  </a:cubicBezTo>
                  <a:cubicBezTo>
                    <a:pt x="283" y="8"/>
                    <a:pt x="283" y="8"/>
                    <a:pt x="283" y="8"/>
                  </a:cubicBezTo>
                  <a:lnTo>
                    <a:pt x="283" y="0"/>
                  </a:lnTo>
                  <a:close/>
                  <a:moveTo>
                    <a:pt x="306" y="0"/>
                  </a:moveTo>
                  <a:cubicBezTo>
                    <a:pt x="291" y="0"/>
                    <a:pt x="291" y="0"/>
                    <a:pt x="291" y="0"/>
                  </a:cubicBezTo>
                  <a:cubicBezTo>
                    <a:pt x="291" y="8"/>
                    <a:pt x="291" y="8"/>
                    <a:pt x="291" y="8"/>
                  </a:cubicBezTo>
                  <a:cubicBezTo>
                    <a:pt x="306" y="8"/>
                    <a:pt x="306" y="8"/>
                    <a:pt x="306" y="8"/>
                  </a:cubicBezTo>
                  <a:lnTo>
                    <a:pt x="306" y="0"/>
                  </a:lnTo>
                  <a:close/>
                  <a:moveTo>
                    <a:pt x="329" y="0"/>
                  </a:moveTo>
                  <a:cubicBezTo>
                    <a:pt x="313" y="0"/>
                    <a:pt x="313" y="0"/>
                    <a:pt x="313" y="0"/>
                  </a:cubicBezTo>
                  <a:cubicBezTo>
                    <a:pt x="313" y="8"/>
                    <a:pt x="313" y="8"/>
                    <a:pt x="313" y="8"/>
                  </a:cubicBezTo>
                  <a:cubicBezTo>
                    <a:pt x="329" y="8"/>
                    <a:pt x="329" y="8"/>
                    <a:pt x="329" y="8"/>
                  </a:cubicBezTo>
                  <a:lnTo>
                    <a:pt x="329" y="0"/>
                  </a:lnTo>
                  <a:close/>
                  <a:moveTo>
                    <a:pt x="351" y="0"/>
                  </a:moveTo>
                  <a:cubicBezTo>
                    <a:pt x="336" y="0"/>
                    <a:pt x="336" y="0"/>
                    <a:pt x="336" y="0"/>
                  </a:cubicBezTo>
                  <a:cubicBezTo>
                    <a:pt x="336" y="8"/>
                    <a:pt x="336" y="8"/>
                    <a:pt x="336" y="8"/>
                  </a:cubicBezTo>
                  <a:cubicBezTo>
                    <a:pt x="351" y="8"/>
                    <a:pt x="351" y="8"/>
                    <a:pt x="351" y="8"/>
                  </a:cubicBezTo>
                  <a:lnTo>
                    <a:pt x="351" y="0"/>
                  </a:lnTo>
                  <a:close/>
                  <a:moveTo>
                    <a:pt x="374" y="0"/>
                  </a:moveTo>
                  <a:cubicBezTo>
                    <a:pt x="359" y="0"/>
                    <a:pt x="359" y="0"/>
                    <a:pt x="359" y="0"/>
                  </a:cubicBezTo>
                  <a:cubicBezTo>
                    <a:pt x="359" y="8"/>
                    <a:pt x="359" y="8"/>
                    <a:pt x="359" y="8"/>
                  </a:cubicBezTo>
                  <a:cubicBezTo>
                    <a:pt x="374" y="8"/>
                    <a:pt x="374" y="8"/>
                    <a:pt x="374" y="8"/>
                  </a:cubicBezTo>
                  <a:lnTo>
                    <a:pt x="374" y="0"/>
                  </a:lnTo>
                  <a:close/>
                  <a:moveTo>
                    <a:pt x="397" y="0"/>
                  </a:moveTo>
                  <a:cubicBezTo>
                    <a:pt x="382" y="0"/>
                    <a:pt x="382" y="0"/>
                    <a:pt x="382" y="0"/>
                  </a:cubicBezTo>
                  <a:cubicBezTo>
                    <a:pt x="382" y="8"/>
                    <a:pt x="382" y="8"/>
                    <a:pt x="382" y="8"/>
                  </a:cubicBezTo>
                  <a:cubicBezTo>
                    <a:pt x="397" y="8"/>
                    <a:pt x="397" y="8"/>
                    <a:pt x="397" y="8"/>
                  </a:cubicBezTo>
                  <a:lnTo>
                    <a:pt x="397" y="0"/>
                  </a:lnTo>
                  <a:close/>
                  <a:moveTo>
                    <a:pt x="420" y="0"/>
                  </a:moveTo>
                  <a:cubicBezTo>
                    <a:pt x="405" y="0"/>
                    <a:pt x="405" y="0"/>
                    <a:pt x="405" y="0"/>
                  </a:cubicBezTo>
                  <a:cubicBezTo>
                    <a:pt x="405" y="8"/>
                    <a:pt x="405" y="8"/>
                    <a:pt x="405" y="8"/>
                  </a:cubicBezTo>
                  <a:cubicBezTo>
                    <a:pt x="420" y="8"/>
                    <a:pt x="420" y="8"/>
                    <a:pt x="420" y="8"/>
                  </a:cubicBezTo>
                  <a:lnTo>
                    <a:pt x="420" y="0"/>
                  </a:lnTo>
                  <a:close/>
                  <a:moveTo>
                    <a:pt x="443" y="0"/>
                  </a:moveTo>
                  <a:cubicBezTo>
                    <a:pt x="428" y="0"/>
                    <a:pt x="428" y="0"/>
                    <a:pt x="428" y="0"/>
                  </a:cubicBezTo>
                  <a:cubicBezTo>
                    <a:pt x="428" y="8"/>
                    <a:pt x="428" y="8"/>
                    <a:pt x="428" y="8"/>
                  </a:cubicBezTo>
                  <a:cubicBezTo>
                    <a:pt x="443" y="8"/>
                    <a:pt x="443" y="8"/>
                    <a:pt x="443" y="8"/>
                  </a:cubicBezTo>
                  <a:lnTo>
                    <a:pt x="443" y="0"/>
                  </a:lnTo>
                  <a:close/>
                  <a:moveTo>
                    <a:pt x="466" y="0"/>
                  </a:moveTo>
                  <a:cubicBezTo>
                    <a:pt x="450" y="0"/>
                    <a:pt x="450" y="0"/>
                    <a:pt x="450" y="0"/>
                  </a:cubicBezTo>
                  <a:cubicBezTo>
                    <a:pt x="450" y="8"/>
                    <a:pt x="450" y="8"/>
                    <a:pt x="450" y="8"/>
                  </a:cubicBezTo>
                  <a:cubicBezTo>
                    <a:pt x="466" y="8"/>
                    <a:pt x="466" y="8"/>
                    <a:pt x="466" y="8"/>
                  </a:cubicBezTo>
                  <a:lnTo>
                    <a:pt x="466" y="0"/>
                  </a:lnTo>
                  <a:close/>
                  <a:moveTo>
                    <a:pt x="488" y="0"/>
                  </a:moveTo>
                  <a:cubicBezTo>
                    <a:pt x="473" y="0"/>
                    <a:pt x="473" y="0"/>
                    <a:pt x="473" y="0"/>
                  </a:cubicBezTo>
                  <a:cubicBezTo>
                    <a:pt x="473" y="8"/>
                    <a:pt x="473" y="8"/>
                    <a:pt x="473" y="8"/>
                  </a:cubicBezTo>
                  <a:cubicBezTo>
                    <a:pt x="488" y="8"/>
                    <a:pt x="488" y="8"/>
                    <a:pt x="488" y="8"/>
                  </a:cubicBezTo>
                  <a:lnTo>
                    <a:pt x="488" y="0"/>
                  </a:lnTo>
                  <a:close/>
                  <a:moveTo>
                    <a:pt x="511" y="0"/>
                  </a:moveTo>
                  <a:cubicBezTo>
                    <a:pt x="496" y="0"/>
                    <a:pt x="496" y="0"/>
                    <a:pt x="496" y="0"/>
                  </a:cubicBezTo>
                  <a:cubicBezTo>
                    <a:pt x="496" y="8"/>
                    <a:pt x="496" y="8"/>
                    <a:pt x="496" y="8"/>
                  </a:cubicBezTo>
                  <a:cubicBezTo>
                    <a:pt x="511" y="8"/>
                    <a:pt x="511" y="8"/>
                    <a:pt x="511" y="8"/>
                  </a:cubicBezTo>
                  <a:lnTo>
                    <a:pt x="511" y="0"/>
                  </a:lnTo>
                  <a:close/>
                  <a:moveTo>
                    <a:pt x="534" y="0"/>
                  </a:moveTo>
                  <a:cubicBezTo>
                    <a:pt x="519" y="0"/>
                    <a:pt x="519" y="0"/>
                    <a:pt x="519" y="0"/>
                  </a:cubicBezTo>
                  <a:cubicBezTo>
                    <a:pt x="519" y="8"/>
                    <a:pt x="519" y="8"/>
                    <a:pt x="519" y="8"/>
                  </a:cubicBezTo>
                  <a:cubicBezTo>
                    <a:pt x="534" y="8"/>
                    <a:pt x="534" y="8"/>
                    <a:pt x="534" y="8"/>
                  </a:cubicBezTo>
                  <a:lnTo>
                    <a:pt x="534" y="0"/>
                  </a:lnTo>
                  <a:close/>
                  <a:moveTo>
                    <a:pt x="557" y="0"/>
                  </a:moveTo>
                  <a:cubicBezTo>
                    <a:pt x="542" y="0"/>
                    <a:pt x="542" y="0"/>
                    <a:pt x="542" y="0"/>
                  </a:cubicBezTo>
                  <a:cubicBezTo>
                    <a:pt x="542" y="8"/>
                    <a:pt x="542" y="8"/>
                    <a:pt x="542" y="8"/>
                  </a:cubicBezTo>
                  <a:cubicBezTo>
                    <a:pt x="557" y="8"/>
                    <a:pt x="557" y="8"/>
                    <a:pt x="557" y="8"/>
                  </a:cubicBezTo>
                  <a:lnTo>
                    <a:pt x="557" y="0"/>
                  </a:lnTo>
                  <a:close/>
                  <a:moveTo>
                    <a:pt x="580" y="0"/>
                  </a:moveTo>
                  <a:cubicBezTo>
                    <a:pt x="564" y="0"/>
                    <a:pt x="564" y="0"/>
                    <a:pt x="564" y="0"/>
                  </a:cubicBezTo>
                  <a:cubicBezTo>
                    <a:pt x="564" y="8"/>
                    <a:pt x="564" y="8"/>
                    <a:pt x="564" y="8"/>
                  </a:cubicBezTo>
                  <a:cubicBezTo>
                    <a:pt x="580" y="8"/>
                    <a:pt x="580" y="8"/>
                    <a:pt x="580" y="8"/>
                  </a:cubicBezTo>
                  <a:lnTo>
                    <a:pt x="580" y="0"/>
                  </a:lnTo>
                  <a:close/>
                  <a:moveTo>
                    <a:pt x="603" y="0"/>
                  </a:moveTo>
                  <a:cubicBezTo>
                    <a:pt x="587" y="0"/>
                    <a:pt x="587" y="0"/>
                    <a:pt x="587" y="0"/>
                  </a:cubicBezTo>
                  <a:cubicBezTo>
                    <a:pt x="587" y="8"/>
                    <a:pt x="587" y="8"/>
                    <a:pt x="587" y="8"/>
                  </a:cubicBezTo>
                  <a:cubicBezTo>
                    <a:pt x="603" y="8"/>
                    <a:pt x="603" y="8"/>
                    <a:pt x="603" y="8"/>
                  </a:cubicBezTo>
                  <a:lnTo>
                    <a:pt x="603" y="0"/>
                  </a:lnTo>
                  <a:close/>
                  <a:moveTo>
                    <a:pt x="625" y="0"/>
                  </a:moveTo>
                  <a:cubicBezTo>
                    <a:pt x="610" y="0"/>
                    <a:pt x="610" y="0"/>
                    <a:pt x="610" y="0"/>
                  </a:cubicBezTo>
                  <a:cubicBezTo>
                    <a:pt x="610" y="8"/>
                    <a:pt x="610" y="8"/>
                    <a:pt x="610" y="8"/>
                  </a:cubicBezTo>
                  <a:cubicBezTo>
                    <a:pt x="625" y="8"/>
                    <a:pt x="625" y="8"/>
                    <a:pt x="625" y="8"/>
                  </a:cubicBezTo>
                  <a:lnTo>
                    <a:pt x="625" y="0"/>
                  </a:lnTo>
                  <a:close/>
                  <a:moveTo>
                    <a:pt x="648" y="0"/>
                  </a:moveTo>
                  <a:cubicBezTo>
                    <a:pt x="633" y="0"/>
                    <a:pt x="633" y="0"/>
                    <a:pt x="633" y="0"/>
                  </a:cubicBezTo>
                  <a:cubicBezTo>
                    <a:pt x="633" y="8"/>
                    <a:pt x="633" y="8"/>
                    <a:pt x="633" y="8"/>
                  </a:cubicBezTo>
                  <a:cubicBezTo>
                    <a:pt x="648" y="8"/>
                    <a:pt x="648" y="8"/>
                    <a:pt x="648" y="8"/>
                  </a:cubicBezTo>
                  <a:lnTo>
                    <a:pt x="648" y="0"/>
                  </a:lnTo>
                  <a:close/>
                  <a:moveTo>
                    <a:pt x="671" y="0"/>
                  </a:moveTo>
                  <a:cubicBezTo>
                    <a:pt x="656" y="0"/>
                    <a:pt x="656" y="0"/>
                    <a:pt x="656" y="0"/>
                  </a:cubicBezTo>
                  <a:cubicBezTo>
                    <a:pt x="656" y="8"/>
                    <a:pt x="656" y="8"/>
                    <a:pt x="656" y="8"/>
                  </a:cubicBezTo>
                  <a:cubicBezTo>
                    <a:pt x="671" y="8"/>
                    <a:pt x="671" y="8"/>
                    <a:pt x="671" y="8"/>
                  </a:cubicBezTo>
                  <a:lnTo>
                    <a:pt x="671" y="0"/>
                  </a:lnTo>
                  <a:close/>
                  <a:moveTo>
                    <a:pt x="694" y="0"/>
                  </a:moveTo>
                  <a:cubicBezTo>
                    <a:pt x="679" y="0"/>
                    <a:pt x="679" y="0"/>
                    <a:pt x="679" y="0"/>
                  </a:cubicBezTo>
                  <a:cubicBezTo>
                    <a:pt x="679" y="8"/>
                    <a:pt x="679" y="8"/>
                    <a:pt x="679" y="8"/>
                  </a:cubicBezTo>
                  <a:cubicBezTo>
                    <a:pt x="694" y="8"/>
                    <a:pt x="694" y="8"/>
                    <a:pt x="694" y="8"/>
                  </a:cubicBezTo>
                  <a:lnTo>
                    <a:pt x="694" y="0"/>
                  </a:lnTo>
                  <a:close/>
                  <a:moveTo>
                    <a:pt x="717" y="0"/>
                  </a:moveTo>
                  <a:cubicBezTo>
                    <a:pt x="701" y="0"/>
                    <a:pt x="701" y="0"/>
                    <a:pt x="701" y="0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17" y="8"/>
                    <a:pt x="717" y="8"/>
                    <a:pt x="717" y="8"/>
                  </a:cubicBezTo>
                  <a:lnTo>
                    <a:pt x="717" y="0"/>
                  </a:lnTo>
                  <a:close/>
                  <a:moveTo>
                    <a:pt x="740" y="1"/>
                  </a:moveTo>
                  <a:cubicBezTo>
                    <a:pt x="735" y="0"/>
                    <a:pt x="729" y="0"/>
                    <a:pt x="724" y="0"/>
                  </a:cubicBezTo>
                  <a:cubicBezTo>
                    <a:pt x="724" y="8"/>
                    <a:pt x="724" y="8"/>
                    <a:pt x="724" y="8"/>
                  </a:cubicBezTo>
                  <a:cubicBezTo>
                    <a:pt x="729" y="8"/>
                    <a:pt x="734" y="8"/>
                    <a:pt x="739" y="8"/>
                  </a:cubicBezTo>
                  <a:cubicBezTo>
                    <a:pt x="740" y="1"/>
                    <a:pt x="740" y="1"/>
                    <a:pt x="740" y="1"/>
                  </a:cubicBezTo>
                  <a:close/>
                  <a:moveTo>
                    <a:pt x="763" y="4"/>
                  </a:moveTo>
                  <a:cubicBezTo>
                    <a:pt x="758" y="3"/>
                    <a:pt x="753" y="2"/>
                    <a:pt x="747" y="1"/>
                  </a:cubicBezTo>
                  <a:cubicBezTo>
                    <a:pt x="747" y="9"/>
                    <a:pt x="747" y="9"/>
                    <a:pt x="747" y="9"/>
                  </a:cubicBezTo>
                  <a:cubicBezTo>
                    <a:pt x="752" y="10"/>
                    <a:pt x="757" y="10"/>
                    <a:pt x="761" y="11"/>
                  </a:cubicBezTo>
                  <a:cubicBezTo>
                    <a:pt x="763" y="4"/>
                    <a:pt x="763" y="4"/>
                    <a:pt x="763" y="4"/>
                  </a:cubicBezTo>
                  <a:close/>
                  <a:moveTo>
                    <a:pt x="785" y="9"/>
                  </a:moveTo>
                  <a:cubicBezTo>
                    <a:pt x="780" y="8"/>
                    <a:pt x="775" y="6"/>
                    <a:pt x="770" y="5"/>
                  </a:cubicBezTo>
                  <a:cubicBezTo>
                    <a:pt x="769" y="13"/>
                    <a:pt x="769" y="13"/>
                    <a:pt x="769" y="13"/>
                  </a:cubicBezTo>
                  <a:cubicBezTo>
                    <a:pt x="774" y="14"/>
                    <a:pt x="778" y="15"/>
                    <a:pt x="783" y="17"/>
                  </a:cubicBezTo>
                  <a:cubicBezTo>
                    <a:pt x="785" y="9"/>
                    <a:pt x="785" y="9"/>
                    <a:pt x="785" y="9"/>
                  </a:cubicBezTo>
                  <a:close/>
                  <a:moveTo>
                    <a:pt x="807" y="17"/>
                  </a:moveTo>
                  <a:cubicBezTo>
                    <a:pt x="802" y="15"/>
                    <a:pt x="798" y="13"/>
                    <a:pt x="793" y="12"/>
                  </a:cubicBezTo>
                  <a:cubicBezTo>
                    <a:pt x="790" y="19"/>
                    <a:pt x="790" y="19"/>
                    <a:pt x="790" y="19"/>
                  </a:cubicBezTo>
                  <a:cubicBezTo>
                    <a:pt x="795" y="20"/>
                    <a:pt x="800" y="22"/>
                    <a:pt x="804" y="24"/>
                  </a:cubicBezTo>
                  <a:cubicBezTo>
                    <a:pt x="807" y="17"/>
                    <a:pt x="807" y="17"/>
                    <a:pt x="807" y="17"/>
                  </a:cubicBezTo>
                  <a:close/>
                  <a:moveTo>
                    <a:pt x="828" y="27"/>
                  </a:moveTo>
                  <a:cubicBezTo>
                    <a:pt x="824" y="25"/>
                    <a:pt x="819" y="22"/>
                    <a:pt x="814" y="20"/>
                  </a:cubicBezTo>
                  <a:cubicBezTo>
                    <a:pt x="811" y="27"/>
                    <a:pt x="811" y="27"/>
                    <a:pt x="811" y="27"/>
                  </a:cubicBezTo>
                  <a:cubicBezTo>
                    <a:pt x="815" y="29"/>
                    <a:pt x="820" y="32"/>
                    <a:pt x="824" y="34"/>
                  </a:cubicBezTo>
                  <a:cubicBezTo>
                    <a:pt x="828" y="27"/>
                    <a:pt x="828" y="27"/>
                    <a:pt x="828" y="27"/>
                  </a:cubicBezTo>
                  <a:close/>
                  <a:moveTo>
                    <a:pt x="848" y="40"/>
                  </a:moveTo>
                  <a:cubicBezTo>
                    <a:pt x="843" y="37"/>
                    <a:pt x="839" y="34"/>
                    <a:pt x="835" y="31"/>
                  </a:cubicBezTo>
                  <a:cubicBezTo>
                    <a:pt x="831" y="38"/>
                    <a:pt x="831" y="38"/>
                    <a:pt x="831" y="38"/>
                  </a:cubicBezTo>
                  <a:cubicBezTo>
                    <a:pt x="835" y="40"/>
                    <a:pt x="839" y="43"/>
                    <a:pt x="843" y="46"/>
                  </a:cubicBezTo>
                  <a:cubicBezTo>
                    <a:pt x="848" y="40"/>
                    <a:pt x="848" y="40"/>
                    <a:pt x="848" y="40"/>
                  </a:cubicBezTo>
                  <a:close/>
                  <a:moveTo>
                    <a:pt x="866" y="54"/>
                  </a:moveTo>
                  <a:cubicBezTo>
                    <a:pt x="862" y="51"/>
                    <a:pt x="858" y="47"/>
                    <a:pt x="854" y="44"/>
                  </a:cubicBezTo>
                  <a:cubicBezTo>
                    <a:pt x="849" y="50"/>
                    <a:pt x="849" y="50"/>
                    <a:pt x="849" y="50"/>
                  </a:cubicBezTo>
                  <a:cubicBezTo>
                    <a:pt x="853" y="54"/>
                    <a:pt x="857" y="57"/>
                    <a:pt x="861" y="60"/>
                  </a:cubicBezTo>
                  <a:cubicBezTo>
                    <a:pt x="866" y="54"/>
                    <a:pt x="866" y="54"/>
                    <a:pt x="866" y="54"/>
                  </a:cubicBezTo>
                  <a:close/>
                  <a:moveTo>
                    <a:pt x="882" y="71"/>
                  </a:moveTo>
                  <a:cubicBezTo>
                    <a:pt x="879" y="67"/>
                    <a:pt x="875" y="63"/>
                    <a:pt x="871" y="59"/>
                  </a:cubicBezTo>
                  <a:cubicBezTo>
                    <a:pt x="866" y="65"/>
                    <a:pt x="866" y="65"/>
                    <a:pt x="866" y="65"/>
                  </a:cubicBezTo>
                  <a:cubicBezTo>
                    <a:pt x="870" y="68"/>
                    <a:pt x="873" y="72"/>
                    <a:pt x="877" y="76"/>
                  </a:cubicBezTo>
                  <a:cubicBezTo>
                    <a:pt x="882" y="71"/>
                    <a:pt x="882" y="71"/>
                    <a:pt x="882" y="71"/>
                  </a:cubicBezTo>
                  <a:close/>
                  <a:moveTo>
                    <a:pt x="897" y="89"/>
                  </a:moveTo>
                  <a:cubicBezTo>
                    <a:pt x="894" y="84"/>
                    <a:pt x="891" y="80"/>
                    <a:pt x="887" y="76"/>
                  </a:cubicBezTo>
                  <a:cubicBezTo>
                    <a:pt x="881" y="81"/>
                    <a:pt x="881" y="81"/>
                    <a:pt x="881" y="81"/>
                  </a:cubicBezTo>
                  <a:cubicBezTo>
                    <a:pt x="885" y="85"/>
                    <a:pt x="888" y="89"/>
                    <a:pt x="891" y="93"/>
                  </a:cubicBezTo>
                  <a:cubicBezTo>
                    <a:pt x="897" y="89"/>
                    <a:pt x="897" y="89"/>
                    <a:pt x="897" y="89"/>
                  </a:cubicBezTo>
                  <a:close/>
                  <a:moveTo>
                    <a:pt x="910" y="108"/>
                  </a:moveTo>
                  <a:cubicBezTo>
                    <a:pt x="907" y="104"/>
                    <a:pt x="904" y="99"/>
                    <a:pt x="901" y="95"/>
                  </a:cubicBezTo>
                  <a:cubicBezTo>
                    <a:pt x="895" y="99"/>
                    <a:pt x="895" y="99"/>
                    <a:pt x="895" y="99"/>
                  </a:cubicBezTo>
                  <a:cubicBezTo>
                    <a:pt x="898" y="103"/>
                    <a:pt x="900" y="108"/>
                    <a:pt x="903" y="112"/>
                  </a:cubicBezTo>
                  <a:cubicBezTo>
                    <a:pt x="910" y="108"/>
                    <a:pt x="910" y="108"/>
                    <a:pt x="910" y="108"/>
                  </a:cubicBezTo>
                  <a:close/>
                  <a:moveTo>
                    <a:pt x="920" y="129"/>
                  </a:moveTo>
                  <a:cubicBezTo>
                    <a:pt x="918" y="124"/>
                    <a:pt x="916" y="119"/>
                    <a:pt x="913" y="115"/>
                  </a:cubicBezTo>
                  <a:cubicBezTo>
                    <a:pt x="906" y="118"/>
                    <a:pt x="906" y="118"/>
                    <a:pt x="906" y="118"/>
                  </a:cubicBezTo>
                  <a:cubicBezTo>
                    <a:pt x="909" y="123"/>
                    <a:pt x="911" y="127"/>
                    <a:pt x="913" y="132"/>
                  </a:cubicBezTo>
                  <a:lnTo>
                    <a:pt x="920" y="129"/>
                  </a:lnTo>
                  <a:close/>
                  <a:moveTo>
                    <a:pt x="928" y="151"/>
                  </a:moveTo>
                  <a:cubicBezTo>
                    <a:pt x="927" y="146"/>
                    <a:pt x="925" y="141"/>
                    <a:pt x="923" y="136"/>
                  </a:cubicBezTo>
                  <a:cubicBezTo>
                    <a:pt x="916" y="139"/>
                    <a:pt x="916" y="139"/>
                    <a:pt x="916" y="139"/>
                  </a:cubicBezTo>
                  <a:cubicBezTo>
                    <a:pt x="918" y="143"/>
                    <a:pt x="919" y="148"/>
                    <a:pt x="921" y="153"/>
                  </a:cubicBezTo>
                  <a:cubicBezTo>
                    <a:pt x="928" y="151"/>
                    <a:pt x="928" y="151"/>
                    <a:pt x="928" y="151"/>
                  </a:cubicBezTo>
                  <a:close/>
                  <a:moveTo>
                    <a:pt x="934" y="173"/>
                  </a:moveTo>
                  <a:cubicBezTo>
                    <a:pt x="933" y="168"/>
                    <a:pt x="932" y="163"/>
                    <a:pt x="930" y="158"/>
                  </a:cubicBezTo>
                  <a:cubicBezTo>
                    <a:pt x="923" y="160"/>
                    <a:pt x="923" y="160"/>
                    <a:pt x="923" y="160"/>
                  </a:cubicBezTo>
                  <a:cubicBezTo>
                    <a:pt x="924" y="165"/>
                    <a:pt x="925" y="170"/>
                    <a:pt x="926" y="175"/>
                  </a:cubicBezTo>
                  <a:cubicBezTo>
                    <a:pt x="934" y="173"/>
                    <a:pt x="934" y="173"/>
                    <a:pt x="934" y="173"/>
                  </a:cubicBezTo>
                  <a:close/>
                  <a:moveTo>
                    <a:pt x="937" y="196"/>
                  </a:moveTo>
                  <a:cubicBezTo>
                    <a:pt x="937" y="191"/>
                    <a:pt x="936" y="186"/>
                    <a:pt x="935" y="181"/>
                  </a:cubicBezTo>
                  <a:cubicBezTo>
                    <a:pt x="928" y="182"/>
                    <a:pt x="928" y="182"/>
                    <a:pt x="928" y="182"/>
                  </a:cubicBezTo>
                  <a:cubicBezTo>
                    <a:pt x="928" y="187"/>
                    <a:pt x="929" y="192"/>
                    <a:pt x="929" y="197"/>
                  </a:cubicBezTo>
                  <a:lnTo>
                    <a:pt x="937" y="196"/>
                  </a:lnTo>
                  <a:close/>
                  <a:moveTo>
                    <a:pt x="938" y="219"/>
                  </a:moveTo>
                  <a:cubicBezTo>
                    <a:pt x="938" y="214"/>
                    <a:pt x="938" y="214"/>
                    <a:pt x="938" y="214"/>
                  </a:cubicBezTo>
                  <a:cubicBezTo>
                    <a:pt x="938" y="211"/>
                    <a:pt x="938" y="207"/>
                    <a:pt x="938" y="204"/>
                  </a:cubicBezTo>
                  <a:cubicBezTo>
                    <a:pt x="930" y="204"/>
                    <a:pt x="930" y="204"/>
                    <a:pt x="930" y="204"/>
                  </a:cubicBezTo>
                  <a:cubicBezTo>
                    <a:pt x="930" y="207"/>
                    <a:pt x="930" y="211"/>
                    <a:pt x="930" y="214"/>
                  </a:cubicBezTo>
                  <a:cubicBezTo>
                    <a:pt x="930" y="219"/>
                    <a:pt x="930" y="219"/>
                    <a:pt x="930" y="219"/>
                  </a:cubicBezTo>
                  <a:cubicBezTo>
                    <a:pt x="938" y="219"/>
                    <a:pt x="938" y="219"/>
                    <a:pt x="938" y="219"/>
                  </a:cubicBezTo>
                  <a:close/>
                  <a:moveTo>
                    <a:pt x="937" y="242"/>
                  </a:moveTo>
                  <a:cubicBezTo>
                    <a:pt x="938" y="237"/>
                    <a:pt x="938" y="232"/>
                    <a:pt x="938" y="227"/>
                  </a:cubicBezTo>
                  <a:cubicBezTo>
                    <a:pt x="930" y="227"/>
                    <a:pt x="930" y="227"/>
                    <a:pt x="930" y="227"/>
                  </a:cubicBezTo>
                  <a:cubicBezTo>
                    <a:pt x="930" y="232"/>
                    <a:pt x="930" y="237"/>
                    <a:pt x="930" y="242"/>
                  </a:cubicBezTo>
                  <a:cubicBezTo>
                    <a:pt x="937" y="242"/>
                    <a:pt x="937" y="242"/>
                    <a:pt x="937" y="242"/>
                  </a:cubicBezTo>
                  <a:close/>
                  <a:moveTo>
                    <a:pt x="934" y="265"/>
                  </a:moveTo>
                  <a:cubicBezTo>
                    <a:pt x="935" y="260"/>
                    <a:pt x="936" y="255"/>
                    <a:pt x="937" y="250"/>
                  </a:cubicBezTo>
                  <a:cubicBezTo>
                    <a:pt x="929" y="249"/>
                    <a:pt x="929" y="249"/>
                    <a:pt x="929" y="249"/>
                  </a:cubicBezTo>
                  <a:cubicBezTo>
                    <a:pt x="928" y="254"/>
                    <a:pt x="928" y="259"/>
                    <a:pt x="927" y="264"/>
                  </a:cubicBezTo>
                  <a:cubicBezTo>
                    <a:pt x="934" y="265"/>
                    <a:pt x="934" y="265"/>
                    <a:pt x="934" y="265"/>
                  </a:cubicBezTo>
                  <a:close/>
                  <a:moveTo>
                    <a:pt x="929" y="288"/>
                  </a:moveTo>
                  <a:cubicBezTo>
                    <a:pt x="930" y="283"/>
                    <a:pt x="931" y="278"/>
                    <a:pt x="933" y="273"/>
                  </a:cubicBezTo>
                  <a:cubicBezTo>
                    <a:pt x="925" y="271"/>
                    <a:pt x="925" y="271"/>
                    <a:pt x="925" y="271"/>
                  </a:cubicBezTo>
                  <a:cubicBezTo>
                    <a:pt x="924" y="276"/>
                    <a:pt x="923" y="281"/>
                    <a:pt x="921" y="286"/>
                  </a:cubicBezTo>
                  <a:cubicBezTo>
                    <a:pt x="929" y="288"/>
                    <a:pt x="929" y="288"/>
                    <a:pt x="929" y="288"/>
                  </a:cubicBezTo>
                  <a:close/>
                  <a:moveTo>
                    <a:pt x="921" y="310"/>
                  </a:moveTo>
                  <a:cubicBezTo>
                    <a:pt x="923" y="305"/>
                    <a:pt x="925" y="300"/>
                    <a:pt x="926" y="295"/>
                  </a:cubicBezTo>
                  <a:cubicBezTo>
                    <a:pt x="919" y="293"/>
                    <a:pt x="919" y="293"/>
                    <a:pt x="919" y="293"/>
                  </a:cubicBezTo>
                  <a:cubicBezTo>
                    <a:pt x="917" y="298"/>
                    <a:pt x="916" y="302"/>
                    <a:pt x="914" y="307"/>
                  </a:cubicBezTo>
                  <a:cubicBezTo>
                    <a:pt x="921" y="310"/>
                    <a:pt x="921" y="310"/>
                    <a:pt x="921" y="310"/>
                  </a:cubicBezTo>
                  <a:close/>
                  <a:moveTo>
                    <a:pt x="910" y="331"/>
                  </a:moveTo>
                  <a:cubicBezTo>
                    <a:pt x="913" y="326"/>
                    <a:pt x="915" y="321"/>
                    <a:pt x="918" y="317"/>
                  </a:cubicBezTo>
                  <a:cubicBezTo>
                    <a:pt x="911" y="314"/>
                    <a:pt x="911" y="314"/>
                    <a:pt x="911" y="314"/>
                  </a:cubicBezTo>
                  <a:cubicBezTo>
                    <a:pt x="908" y="318"/>
                    <a:pt x="906" y="322"/>
                    <a:pt x="904" y="327"/>
                  </a:cubicBezTo>
                  <a:cubicBezTo>
                    <a:pt x="910" y="331"/>
                    <a:pt x="910" y="331"/>
                    <a:pt x="910" y="331"/>
                  </a:cubicBezTo>
                  <a:close/>
                  <a:moveTo>
                    <a:pt x="898" y="350"/>
                  </a:moveTo>
                  <a:cubicBezTo>
                    <a:pt x="901" y="346"/>
                    <a:pt x="904" y="342"/>
                    <a:pt x="906" y="337"/>
                  </a:cubicBezTo>
                  <a:cubicBezTo>
                    <a:pt x="900" y="333"/>
                    <a:pt x="900" y="333"/>
                    <a:pt x="900" y="333"/>
                  </a:cubicBezTo>
                  <a:cubicBezTo>
                    <a:pt x="897" y="337"/>
                    <a:pt x="895" y="342"/>
                    <a:pt x="892" y="346"/>
                  </a:cubicBezTo>
                  <a:cubicBezTo>
                    <a:pt x="898" y="350"/>
                    <a:pt x="898" y="350"/>
                    <a:pt x="898" y="350"/>
                  </a:cubicBezTo>
                  <a:close/>
                  <a:moveTo>
                    <a:pt x="883" y="368"/>
                  </a:moveTo>
                  <a:cubicBezTo>
                    <a:pt x="887" y="364"/>
                    <a:pt x="890" y="360"/>
                    <a:pt x="893" y="356"/>
                  </a:cubicBezTo>
                  <a:cubicBezTo>
                    <a:pt x="887" y="352"/>
                    <a:pt x="887" y="352"/>
                    <a:pt x="887" y="352"/>
                  </a:cubicBezTo>
                  <a:cubicBezTo>
                    <a:pt x="884" y="356"/>
                    <a:pt x="881" y="359"/>
                    <a:pt x="878" y="363"/>
                  </a:cubicBezTo>
                  <a:cubicBezTo>
                    <a:pt x="883" y="368"/>
                    <a:pt x="883" y="368"/>
                    <a:pt x="883" y="368"/>
                  </a:cubicBezTo>
                  <a:close/>
                  <a:moveTo>
                    <a:pt x="867" y="385"/>
                  </a:moveTo>
                  <a:cubicBezTo>
                    <a:pt x="871" y="381"/>
                    <a:pt x="875" y="378"/>
                    <a:pt x="878" y="374"/>
                  </a:cubicBezTo>
                  <a:cubicBezTo>
                    <a:pt x="873" y="369"/>
                    <a:pt x="873" y="369"/>
                    <a:pt x="873" y="369"/>
                  </a:cubicBezTo>
                  <a:cubicBezTo>
                    <a:pt x="869" y="372"/>
                    <a:pt x="866" y="376"/>
                    <a:pt x="862" y="379"/>
                  </a:cubicBezTo>
                  <a:cubicBezTo>
                    <a:pt x="867" y="385"/>
                    <a:pt x="867" y="385"/>
                    <a:pt x="867" y="385"/>
                  </a:cubicBezTo>
                  <a:close/>
                  <a:moveTo>
                    <a:pt x="849" y="399"/>
                  </a:moveTo>
                  <a:cubicBezTo>
                    <a:pt x="853" y="396"/>
                    <a:pt x="857" y="393"/>
                    <a:pt x="861" y="390"/>
                  </a:cubicBezTo>
                  <a:cubicBezTo>
                    <a:pt x="856" y="384"/>
                    <a:pt x="856" y="384"/>
                    <a:pt x="856" y="384"/>
                  </a:cubicBezTo>
                  <a:cubicBezTo>
                    <a:pt x="852" y="387"/>
                    <a:pt x="848" y="390"/>
                    <a:pt x="844" y="393"/>
                  </a:cubicBezTo>
                  <a:lnTo>
                    <a:pt x="849" y="399"/>
                  </a:lnTo>
                  <a:close/>
                  <a:moveTo>
                    <a:pt x="829" y="412"/>
                  </a:moveTo>
                  <a:cubicBezTo>
                    <a:pt x="834" y="409"/>
                    <a:pt x="838" y="407"/>
                    <a:pt x="843" y="404"/>
                  </a:cubicBezTo>
                  <a:cubicBezTo>
                    <a:pt x="838" y="397"/>
                    <a:pt x="838" y="397"/>
                    <a:pt x="838" y="397"/>
                  </a:cubicBezTo>
                  <a:cubicBezTo>
                    <a:pt x="834" y="400"/>
                    <a:pt x="830" y="403"/>
                    <a:pt x="826" y="405"/>
                  </a:cubicBezTo>
                  <a:lnTo>
                    <a:pt x="829" y="412"/>
                  </a:lnTo>
                  <a:close/>
                  <a:moveTo>
                    <a:pt x="809" y="422"/>
                  </a:moveTo>
                  <a:cubicBezTo>
                    <a:pt x="813" y="420"/>
                    <a:pt x="818" y="418"/>
                    <a:pt x="823" y="416"/>
                  </a:cubicBezTo>
                  <a:cubicBezTo>
                    <a:pt x="819" y="409"/>
                    <a:pt x="819" y="409"/>
                    <a:pt x="819" y="409"/>
                  </a:cubicBezTo>
                  <a:cubicBezTo>
                    <a:pt x="815" y="411"/>
                    <a:pt x="810" y="413"/>
                    <a:pt x="806" y="415"/>
                  </a:cubicBezTo>
                  <a:lnTo>
                    <a:pt x="809" y="422"/>
                  </a:lnTo>
                  <a:close/>
                  <a:moveTo>
                    <a:pt x="787" y="430"/>
                  </a:moveTo>
                  <a:cubicBezTo>
                    <a:pt x="792" y="429"/>
                    <a:pt x="797" y="427"/>
                    <a:pt x="801" y="425"/>
                  </a:cubicBezTo>
                  <a:cubicBezTo>
                    <a:pt x="799" y="418"/>
                    <a:pt x="799" y="418"/>
                    <a:pt x="799" y="418"/>
                  </a:cubicBezTo>
                  <a:cubicBezTo>
                    <a:pt x="794" y="420"/>
                    <a:pt x="789" y="422"/>
                    <a:pt x="785" y="423"/>
                  </a:cubicBezTo>
                  <a:lnTo>
                    <a:pt x="787" y="430"/>
                  </a:lnTo>
                  <a:close/>
                  <a:moveTo>
                    <a:pt x="764" y="436"/>
                  </a:moveTo>
                  <a:cubicBezTo>
                    <a:pt x="769" y="435"/>
                    <a:pt x="774" y="434"/>
                    <a:pt x="779" y="433"/>
                  </a:cubicBezTo>
                  <a:cubicBezTo>
                    <a:pt x="777" y="425"/>
                    <a:pt x="777" y="425"/>
                    <a:pt x="777" y="425"/>
                  </a:cubicBezTo>
                  <a:cubicBezTo>
                    <a:pt x="773" y="426"/>
                    <a:pt x="768" y="427"/>
                    <a:pt x="763" y="428"/>
                  </a:cubicBezTo>
                  <a:lnTo>
                    <a:pt x="764" y="436"/>
                  </a:lnTo>
                  <a:close/>
                  <a:moveTo>
                    <a:pt x="741" y="439"/>
                  </a:moveTo>
                  <a:cubicBezTo>
                    <a:pt x="746" y="439"/>
                    <a:pt x="752" y="438"/>
                    <a:pt x="757" y="437"/>
                  </a:cubicBezTo>
                  <a:cubicBezTo>
                    <a:pt x="755" y="430"/>
                    <a:pt x="755" y="430"/>
                    <a:pt x="755" y="430"/>
                  </a:cubicBezTo>
                  <a:cubicBezTo>
                    <a:pt x="751" y="430"/>
                    <a:pt x="746" y="431"/>
                    <a:pt x="741" y="431"/>
                  </a:cubicBezTo>
                  <a:lnTo>
                    <a:pt x="741" y="439"/>
                  </a:lnTo>
                  <a:close/>
                  <a:moveTo>
                    <a:pt x="718" y="440"/>
                  </a:moveTo>
                  <a:cubicBezTo>
                    <a:pt x="724" y="440"/>
                    <a:pt x="724" y="440"/>
                    <a:pt x="724" y="440"/>
                  </a:cubicBezTo>
                  <a:cubicBezTo>
                    <a:pt x="727" y="440"/>
                    <a:pt x="730" y="440"/>
                    <a:pt x="733" y="440"/>
                  </a:cubicBezTo>
                  <a:cubicBezTo>
                    <a:pt x="733" y="432"/>
                    <a:pt x="733" y="432"/>
                    <a:pt x="733" y="432"/>
                  </a:cubicBezTo>
                  <a:cubicBezTo>
                    <a:pt x="730" y="432"/>
                    <a:pt x="727" y="432"/>
                    <a:pt x="724" y="432"/>
                  </a:cubicBezTo>
                  <a:cubicBezTo>
                    <a:pt x="718" y="432"/>
                    <a:pt x="718" y="432"/>
                    <a:pt x="718" y="432"/>
                  </a:cubicBezTo>
                  <a:cubicBezTo>
                    <a:pt x="718" y="440"/>
                    <a:pt x="718" y="440"/>
                    <a:pt x="718" y="440"/>
                  </a:cubicBezTo>
                  <a:close/>
                  <a:moveTo>
                    <a:pt x="695" y="440"/>
                  </a:moveTo>
                  <a:cubicBezTo>
                    <a:pt x="710" y="440"/>
                    <a:pt x="710" y="440"/>
                    <a:pt x="710" y="440"/>
                  </a:cubicBezTo>
                  <a:cubicBezTo>
                    <a:pt x="710" y="432"/>
                    <a:pt x="710" y="432"/>
                    <a:pt x="710" y="432"/>
                  </a:cubicBezTo>
                  <a:cubicBezTo>
                    <a:pt x="695" y="432"/>
                    <a:pt x="695" y="432"/>
                    <a:pt x="695" y="432"/>
                  </a:cubicBezTo>
                  <a:lnTo>
                    <a:pt x="695" y="440"/>
                  </a:lnTo>
                  <a:close/>
                  <a:moveTo>
                    <a:pt x="672" y="440"/>
                  </a:moveTo>
                  <a:cubicBezTo>
                    <a:pt x="688" y="440"/>
                    <a:pt x="688" y="440"/>
                    <a:pt x="688" y="440"/>
                  </a:cubicBezTo>
                  <a:cubicBezTo>
                    <a:pt x="688" y="432"/>
                    <a:pt x="688" y="432"/>
                    <a:pt x="688" y="432"/>
                  </a:cubicBezTo>
                  <a:cubicBezTo>
                    <a:pt x="672" y="432"/>
                    <a:pt x="672" y="432"/>
                    <a:pt x="672" y="432"/>
                  </a:cubicBezTo>
                  <a:lnTo>
                    <a:pt x="672" y="440"/>
                  </a:lnTo>
                  <a:close/>
                  <a:moveTo>
                    <a:pt x="650" y="440"/>
                  </a:moveTo>
                  <a:cubicBezTo>
                    <a:pt x="665" y="440"/>
                    <a:pt x="665" y="440"/>
                    <a:pt x="665" y="440"/>
                  </a:cubicBezTo>
                  <a:cubicBezTo>
                    <a:pt x="665" y="432"/>
                    <a:pt x="665" y="432"/>
                    <a:pt x="665" y="432"/>
                  </a:cubicBezTo>
                  <a:cubicBezTo>
                    <a:pt x="650" y="432"/>
                    <a:pt x="650" y="432"/>
                    <a:pt x="650" y="432"/>
                  </a:cubicBezTo>
                  <a:lnTo>
                    <a:pt x="650" y="440"/>
                  </a:lnTo>
                  <a:close/>
                  <a:moveTo>
                    <a:pt x="627" y="440"/>
                  </a:moveTo>
                  <a:cubicBezTo>
                    <a:pt x="642" y="440"/>
                    <a:pt x="642" y="440"/>
                    <a:pt x="642" y="440"/>
                  </a:cubicBezTo>
                  <a:cubicBezTo>
                    <a:pt x="642" y="432"/>
                    <a:pt x="642" y="432"/>
                    <a:pt x="642" y="432"/>
                  </a:cubicBezTo>
                  <a:cubicBezTo>
                    <a:pt x="627" y="432"/>
                    <a:pt x="627" y="432"/>
                    <a:pt x="627" y="432"/>
                  </a:cubicBezTo>
                  <a:lnTo>
                    <a:pt x="627" y="440"/>
                  </a:lnTo>
                  <a:close/>
                  <a:moveTo>
                    <a:pt x="604" y="440"/>
                  </a:moveTo>
                  <a:cubicBezTo>
                    <a:pt x="619" y="440"/>
                    <a:pt x="619" y="440"/>
                    <a:pt x="619" y="440"/>
                  </a:cubicBezTo>
                  <a:cubicBezTo>
                    <a:pt x="619" y="432"/>
                    <a:pt x="619" y="432"/>
                    <a:pt x="619" y="432"/>
                  </a:cubicBezTo>
                  <a:cubicBezTo>
                    <a:pt x="604" y="432"/>
                    <a:pt x="604" y="432"/>
                    <a:pt x="604" y="432"/>
                  </a:cubicBezTo>
                  <a:lnTo>
                    <a:pt x="604" y="440"/>
                  </a:lnTo>
                  <a:close/>
                  <a:moveTo>
                    <a:pt x="581" y="440"/>
                  </a:moveTo>
                  <a:cubicBezTo>
                    <a:pt x="596" y="440"/>
                    <a:pt x="596" y="440"/>
                    <a:pt x="596" y="440"/>
                  </a:cubicBezTo>
                  <a:cubicBezTo>
                    <a:pt x="596" y="432"/>
                    <a:pt x="596" y="432"/>
                    <a:pt x="596" y="432"/>
                  </a:cubicBezTo>
                  <a:cubicBezTo>
                    <a:pt x="581" y="432"/>
                    <a:pt x="581" y="432"/>
                    <a:pt x="581" y="432"/>
                  </a:cubicBezTo>
                  <a:lnTo>
                    <a:pt x="581" y="440"/>
                  </a:lnTo>
                  <a:close/>
                  <a:moveTo>
                    <a:pt x="558" y="440"/>
                  </a:moveTo>
                  <a:cubicBezTo>
                    <a:pt x="574" y="440"/>
                    <a:pt x="574" y="440"/>
                    <a:pt x="574" y="440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lnTo>
                    <a:pt x="558" y="440"/>
                  </a:lnTo>
                  <a:close/>
                  <a:moveTo>
                    <a:pt x="535" y="440"/>
                  </a:moveTo>
                  <a:cubicBezTo>
                    <a:pt x="551" y="440"/>
                    <a:pt x="551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5" y="432"/>
                    <a:pt x="535" y="432"/>
                    <a:pt x="535" y="432"/>
                  </a:cubicBezTo>
                  <a:lnTo>
                    <a:pt x="535" y="440"/>
                  </a:lnTo>
                  <a:close/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40"/>
                  </a:lnTo>
                  <a:close/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40"/>
                  </a:lnTo>
                  <a:close/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40"/>
                  </a:lnTo>
                  <a:close/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40"/>
                  </a:lnTo>
                  <a:close/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40"/>
                  </a:lnTo>
                  <a:close/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40"/>
                  </a:lnTo>
                  <a:close/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3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cubicBezTo>
                    <a:pt x="193" y="439"/>
                    <a:pt x="193" y="439"/>
                    <a:pt x="193" y="439"/>
                  </a:cubicBezTo>
                  <a:close/>
                  <a:moveTo>
                    <a:pt x="170" y="435"/>
                  </a:moveTo>
                  <a:cubicBezTo>
                    <a:pt x="175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5"/>
                    <a:pt x="170" y="435"/>
                    <a:pt x="170" y="435"/>
                  </a:cubicBezTo>
                  <a:close/>
                  <a:moveTo>
                    <a:pt x="147" y="429"/>
                  </a:moveTo>
                  <a:cubicBezTo>
                    <a:pt x="152" y="431"/>
                    <a:pt x="157" y="432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3"/>
                    <a:pt x="150" y="422"/>
                  </a:cubicBezTo>
                  <a:cubicBezTo>
                    <a:pt x="147" y="429"/>
                    <a:pt x="147" y="429"/>
                    <a:pt x="147" y="429"/>
                  </a:cubicBezTo>
                  <a:close/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close/>
                  <a:moveTo>
                    <a:pt x="105" y="410"/>
                  </a:moveTo>
                  <a:cubicBezTo>
                    <a:pt x="110" y="413"/>
                    <a:pt x="114" y="415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7"/>
                    <a:pt x="95" y="394"/>
                    <a:pt x="91" y="391"/>
                  </a:cubicBezTo>
                  <a:lnTo>
                    <a:pt x="86" y="397"/>
                  </a:lnTo>
                  <a:close/>
                  <a:moveTo>
                    <a:pt x="68" y="382"/>
                  </a:moveTo>
                  <a:cubicBezTo>
                    <a:pt x="72" y="386"/>
                    <a:pt x="76" y="389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5"/>
                  </a:moveTo>
                  <a:cubicBezTo>
                    <a:pt x="55" y="369"/>
                    <a:pt x="59" y="373"/>
                    <a:pt x="63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7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6" y="327"/>
                  </a:moveTo>
                  <a:cubicBezTo>
                    <a:pt x="28" y="332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3" y="323"/>
                  </a:cubicBezTo>
                  <a:cubicBezTo>
                    <a:pt x="26" y="327"/>
                    <a:pt x="26" y="327"/>
                    <a:pt x="26" y="327"/>
                  </a:cubicBezTo>
                  <a:close/>
                  <a:moveTo>
                    <a:pt x="16" y="306"/>
                  </a:moveTo>
                  <a:cubicBezTo>
                    <a:pt x="18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6" y="306"/>
                    <a:pt x="16" y="306"/>
                    <a:pt x="16" y="306"/>
                  </a:cubicBezTo>
                  <a:close/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2"/>
                    <a:pt x="17" y="287"/>
                    <a:pt x="16" y="282"/>
                  </a:cubicBezTo>
                  <a:cubicBezTo>
                    <a:pt x="8" y="284"/>
                    <a:pt x="8" y="284"/>
                    <a:pt x="8" y="284"/>
                  </a:cubicBezTo>
                  <a:close/>
                  <a:moveTo>
                    <a:pt x="3" y="261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close/>
                  <a:moveTo>
                    <a:pt x="0" y="238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close/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1" y="197"/>
                    <a:pt x="0" y="202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06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107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Timer based processing</a:t>
            </a:r>
          </a:p>
        </p:txBody>
      </p:sp>
    </p:spTree>
    <p:extLst>
      <p:ext uri="{BB962C8B-B14F-4D97-AF65-F5344CB8AC3E}">
        <p14:creationId xmlns:p14="http://schemas.microsoft.com/office/powerpoint/2010/main" val="461054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2076572" y="1942923"/>
            <a:ext cx="8283331" cy="3108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076571" y="1946162"/>
            <a:ext cx="1806919" cy="3065641"/>
            <a:chOff x="2035175" y="1908175"/>
            <a:chExt cx="1771650" cy="3005803"/>
          </a:xfrm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2147888" y="4475163"/>
              <a:ext cx="99867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File added to</a:t>
              </a:r>
              <a:endParaRPr lang="en-US" altLang="en-US" sz="1836" kern="0"/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2155825" y="4694238"/>
              <a:ext cx="985847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Blob Storage</a:t>
              </a:r>
              <a:endParaRPr lang="en-US" altLang="en-US" sz="1836" kern="0"/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2624138" y="2541588"/>
              <a:ext cx="30163" cy="300038"/>
            </a:xfrm>
            <a:custGeom>
              <a:avLst/>
              <a:gdLst>
                <a:gd name="T0" fmla="*/ 0 w 19"/>
                <a:gd name="T1" fmla="*/ 168 h 189"/>
                <a:gd name="T2" fmla="*/ 0 w 19"/>
                <a:gd name="T3" fmla="*/ 189 h 189"/>
                <a:gd name="T4" fmla="*/ 19 w 19"/>
                <a:gd name="T5" fmla="*/ 189 h 189"/>
                <a:gd name="T6" fmla="*/ 19 w 19"/>
                <a:gd name="T7" fmla="*/ 168 h 189"/>
                <a:gd name="T8" fmla="*/ 0 w 19"/>
                <a:gd name="T9" fmla="*/ 168 h 189"/>
                <a:gd name="T10" fmla="*/ 0 w 19"/>
                <a:gd name="T11" fmla="*/ 168 h 189"/>
                <a:gd name="T12" fmla="*/ 0 w 19"/>
                <a:gd name="T13" fmla="*/ 168 h 189"/>
                <a:gd name="T14" fmla="*/ 19 w 19"/>
                <a:gd name="T15" fmla="*/ 168 h 189"/>
                <a:gd name="T16" fmla="*/ 19 w 19"/>
                <a:gd name="T17" fmla="*/ 168 h 189"/>
                <a:gd name="T18" fmla="*/ 0 w 19"/>
                <a:gd name="T19" fmla="*/ 168 h 189"/>
                <a:gd name="T20" fmla="*/ 0 w 19"/>
                <a:gd name="T21" fmla="*/ 111 h 189"/>
                <a:gd name="T22" fmla="*/ 0 w 19"/>
                <a:gd name="T23" fmla="*/ 149 h 189"/>
                <a:gd name="T24" fmla="*/ 19 w 19"/>
                <a:gd name="T25" fmla="*/ 149 h 189"/>
                <a:gd name="T26" fmla="*/ 19 w 19"/>
                <a:gd name="T27" fmla="*/ 111 h 189"/>
                <a:gd name="T28" fmla="*/ 0 w 19"/>
                <a:gd name="T29" fmla="*/ 111 h 189"/>
                <a:gd name="T30" fmla="*/ 0 w 19"/>
                <a:gd name="T31" fmla="*/ 111 h 189"/>
                <a:gd name="T32" fmla="*/ 0 w 19"/>
                <a:gd name="T33" fmla="*/ 111 h 189"/>
                <a:gd name="T34" fmla="*/ 19 w 19"/>
                <a:gd name="T35" fmla="*/ 111 h 189"/>
                <a:gd name="T36" fmla="*/ 19 w 19"/>
                <a:gd name="T37" fmla="*/ 111 h 189"/>
                <a:gd name="T38" fmla="*/ 0 w 19"/>
                <a:gd name="T39" fmla="*/ 111 h 189"/>
                <a:gd name="T40" fmla="*/ 0 w 19"/>
                <a:gd name="T41" fmla="*/ 57 h 189"/>
                <a:gd name="T42" fmla="*/ 0 w 19"/>
                <a:gd name="T43" fmla="*/ 94 h 189"/>
                <a:gd name="T44" fmla="*/ 19 w 19"/>
                <a:gd name="T45" fmla="*/ 94 h 189"/>
                <a:gd name="T46" fmla="*/ 19 w 19"/>
                <a:gd name="T47" fmla="*/ 57 h 189"/>
                <a:gd name="T48" fmla="*/ 0 w 19"/>
                <a:gd name="T49" fmla="*/ 57 h 189"/>
                <a:gd name="T50" fmla="*/ 0 w 19"/>
                <a:gd name="T51" fmla="*/ 57 h 189"/>
                <a:gd name="T52" fmla="*/ 0 w 19"/>
                <a:gd name="T53" fmla="*/ 57 h 189"/>
                <a:gd name="T54" fmla="*/ 19 w 19"/>
                <a:gd name="T55" fmla="*/ 57 h 189"/>
                <a:gd name="T56" fmla="*/ 19 w 19"/>
                <a:gd name="T57" fmla="*/ 57 h 189"/>
                <a:gd name="T58" fmla="*/ 0 w 19"/>
                <a:gd name="T59" fmla="*/ 57 h 189"/>
                <a:gd name="T60" fmla="*/ 0 w 19"/>
                <a:gd name="T61" fmla="*/ 0 h 189"/>
                <a:gd name="T62" fmla="*/ 0 w 19"/>
                <a:gd name="T63" fmla="*/ 38 h 189"/>
                <a:gd name="T64" fmla="*/ 19 w 19"/>
                <a:gd name="T65" fmla="*/ 38 h 189"/>
                <a:gd name="T66" fmla="*/ 19 w 19"/>
                <a:gd name="T67" fmla="*/ 0 h 189"/>
                <a:gd name="T68" fmla="*/ 0 w 19"/>
                <a:gd name="T69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189">
                  <a:moveTo>
                    <a:pt x="0" y="168"/>
                  </a:moveTo>
                  <a:lnTo>
                    <a:pt x="0" y="189"/>
                  </a:lnTo>
                  <a:lnTo>
                    <a:pt x="19" y="189"/>
                  </a:lnTo>
                  <a:lnTo>
                    <a:pt x="19" y="168"/>
                  </a:lnTo>
                  <a:lnTo>
                    <a:pt x="0" y="168"/>
                  </a:lnTo>
                  <a:close/>
                  <a:moveTo>
                    <a:pt x="0" y="168"/>
                  </a:moveTo>
                  <a:lnTo>
                    <a:pt x="0" y="168"/>
                  </a:lnTo>
                  <a:lnTo>
                    <a:pt x="19" y="168"/>
                  </a:lnTo>
                  <a:lnTo>
                    <a:pt x="19" y="168"/>
                  </a:lnTo>
                  <a:lnTo>
                    <a:pt x="0" y="168"/>
                  </a:lnTo>
                  <a:close/>
                  <a:moveTo>
                    <a:pt x="0" y="111"/>
                  </a:moveTo>
                  <a:lnTo>
                    <a:pt x="0" y="149"/>
                  </a:lnTo>
                  <a:lnTo>
                    <a:pt x="19" y="149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111"/>
                  </a:moveTo>
                  <a:lnTo>
                    <a:pt x="0" y="111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57"/>
                  </a:moveTo>
                  <a:lnTo>
                    <a:pt x="0" y="94"/>
                  </a:lnTo>
                  <a:lnTo>
                    <a:pt x="19" y="94"/>
                  </a:lnTo>
                  <a:lnTo>
                    <a:pt x="19" y="57"/>
                  </a:lnTo>
                  <a:lnTo>
                    <a:pt x="0" y="57"/>
                  </a:lnTo>
                  <a:close/>
                  <a:moveTo>
                    <a:pt x="0" y="57"/>
                  </a:moveTo>
                  <a:lnTo>
                    <a:pt x="0" y="57"/>
                  </a:lnTo>
                  <a:lnTo>
                    <a:pt x="19" y="57"/>
                  </a:lnTo>
                  <a:lnTo>
                    <a:pt x="19" y="57"/>
                  </a:lnTo>
                  <a:lnTo>
                    <a:pt x="0" y="57"/>
                  </a:lnTo>
                  <a:close/>
                  <a:moveTo>
                    <a:pt x="0" y="0"/>
                  </a:moveTo>
                  <a:lnTo>
                    <a:pt x="0" y="38"/>
                  </a:lnTo>
                  <a:lnTo>
                    <a:pt x="19" y="38"/>
                  </a:lnTo>
                  <a:lnTo>
                    <a:pt x="1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2565400" y="2819400"/>
              <a:ext cx="149225" cy="128588"/>
            </a:xfrm>
            <a:custGeom>
              <a:avLst/>
              <a:gdLst>
                <a:gd name="T0" fmla="*/ 0 w 94"/>
                <a:gd name="T1" fmla="*/ 0 h 81"/>
                <a:gd name="T2" fmla="*/ 47 w 94"/>
                <a:gd name="T3" fmla="*/ 81 h 81"/>
                <a:gd name="T4" fmla="*/ 94 w 94"/>
                <a:gd name="T5" fmla="*/ 0 h 81"/>
                <a:gd name="T6" fmla="*/ 0 w 94"/>
                <a:gd name="T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81">
                  <a:moveTo>
                    <a:pt x="0" y="0"/>
                  </a:moveTo>
                  <a:lnTo>
                    <a:pt x="47" y="81"/>
                  </a:lnTo>
                  <a:lnTo>
                    <a:pt x="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3402013" y="3571875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3676650" y="3511550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8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3"/>
            <p:cNvSpPr>
              <a:spLocks noEditPoints="1"/>
            </p:cNvSpPr>
            <p:nvPr/>
          </p:nvSpPr>
          <p:spPr bwMode="auto">
            <a:xfrm>
              <a:off x="2035175" y="3082925"/>
              <a:ext cx="1201738" cy="1046163"/>
            </a:xfrm>
            <a:custGeom>
              <a:avLst/>
              <a:gdLst>
                <a:gd name="T0" fmla="*/ 240 w 320"/>
                <a:gd name="T1" fmla="*/ 0 h 278"/>
                <a:gd name="T2" fmla="*/ 80 w 320"/>
                <a:gd name="T3" fmla="*/ 0 h 278"/>
                <a:gd name="T4" fmla="*/ 0 w 320"/>
                <a:gd name="T5" fmla="*/ 139 h 278"/>
                <a:gd name="T6" fmla="*/ 80 w 320"/>
                <a:gd name="T7" fmla="*/ 278 h 278"/>
                <a:gd name="T8" fmla="*/ 240 w 320"/>
                <a:gd name="T9" fmla="*/ 278 h 278"/>
                <a:gd name="T10" fmla="*/ 320 w 320"/>
                <a:gd name="T11" fmla="*/ 139 h 278"/>
                <a:gd name="T12" fmla="*/ 240 w 320"/>
                <a:gd name="T13" fmla="*/ 0 h 278"/>
                <a:gd name="T14" fmla="*/ 241 w 320"/>
                <a:gd name="T15" fmla="*/ 201 h 278"/>
                <a:gd name="T16" fmla="*/ 219 w 320"/>
                <a:gd name="T17" fmla="*/ 223 h 278"/>
                <a:gd name="T18" fmla="*/ 101 w 320"/>
                <a:gd name="T19" fmla="*/ 223 h 278"/>
                <a:gd name="T20" fmla="*/ 79 w 320"/>
                <a:gd name="T21" fmla="*/ 201 h 278"/>
                <a:gd name="T22" fmla="*/ 79 w 320"/>
                <a:gd name="T23" fmla="*/ 77 h 278"/>
                <a:gd name="T24" fmla="*/ 101 w 320"/>
                <a:gd name="T25" fmla="*/ 55 h 278"/>
                <a:gd name="T26" fmla="*/ 188 w 320"/>
                <a:gd name="T27" fmla="*/ 55 h 278"/>
                <a:gd name="T28" fmla="*/ 204 w 320"/>
                <a:gd name="T29" fmla="*/ 55 h 278"/>
                <a:gd name="T30" fmla="*/ 207 w 320"/>
                <a:gd name="T31" fmla="*/ 55 h 278"/>
                <a:gd name="T32" fmla="*/ 240 w 320"/>
                <a:gd name="T33" fmla="*/ 89 h 278"/>
                <a:gd name="T34" fmla="*/ 240 w 320"/>
                <a:gd name="T35" fmla="*/ 106 h 278"/>
                <a:gd name="T36" fmla="*/ 240 w 320"/>
                <a:gd name="T37" fmla="*/ 201 h 278"/>
                <a:gd name="T38" fmla="*/ 241 w 320"/>
                <a:gd name="T39" fmla="*/ 201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0" h="278">
                  <a:moveTo>
                    <a:pt x="240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240" y="278"/>
                    <a:pt x="240" y="278"/>
                    <a:pt x="240" y="278"/>
                  </a:cubicBezTo>
                  <a:cubicBezTo>
                    <a:pt x="320" y="139"/>
                    <a:pt x="320" y="139"/>
                    <a:pt x="320" y="139"/>
                  </a:cubicBezTo>
                  <a:lnTo>
                    <a:pt x="240" y="0"/>
                  </a:lnTo>
                  <a:close/>
                  <a:moveTo>
                    <a:pt x="241" y="201"/>
                  </a:moveTo>
                  <a:cubicBezTo>
                    <a:pt x="241" y="213"/>
                    <a:pt x="231" y="223"/>
                    <a:pt x="219" y="223"/>
                  </a:cubicBezTo>
                  <a:cubicBezTo>
                    <a:pt x="101" y="223"/>
                    <a:pt x="101" y="223"/>
                    <a:pt x="101" y="223"/>
                  </a:cubicBezTo>
                  <a:cubicBezTo>
                    <a:pt x="89" y="223"/>
                    <a:pt x="79" y="213"/>
                    <a:pt x="79" y="201"/>
                  </a:cubicBezTo>
                  <a:cubicBezTo>
                    <a:pt x="79" y="77"/>
                    <a:pt x="79" y="77"/>
                    <a:pt x="79" y="77"/>
                  </a:cubicBezTo>
                  <a:cubicBezTo>
                    <a:pt x="79" y="65"/>
                    <a:pt x="89" y="55"/>
                    <a:pt x="101" y="55"/>
                  </a:cubicBezTo>
                  <a:cubicBezTo>
                    <a:pt x="188" y="55"/>
                    <a:pt x="188" y="55"/>
                    <a:pt x="188" y="55"/>
                  </a:cubicBezTo>
                  <a:cubicBezTo>
                    <a:pt x="196" y="55"/>
                    <a:pt x="204" y="55"/>
                    <a:pt x="204" y="55"/>
                  </a:cubicBezTo>
                  <a:cubicBezTo>
                    <a:pt x="207" y="55"/>
                    <a:pt x="207" y="55"/>
                    <a:pt x="207" y="55"/>
                  </a:cubicBezTo>
                  <a:cubicBezTo>
                    <a:pt x="240" y="89"/>
                    <a:pt x="240" y="89"/>
                    <a:pt x="240" y="89"/>
                  </a:cubicBezTo>
                  <a:cubicBezTo>
                    <a:pt x="240" y="106"/>
                    <a:pt x="240" y="106"/>
                    <a:pt x="240" y="106"/>
                  </a:cubicBezTo>
                  <a:cubicBezTo>
                    <a:pt x="240" y="201"/>
                    <a:pt x="240" y="201"/>
                    <a:pt x="240" y="201"/>
                  </a:cubicBezTo>
                  <a:cubicBezTo>
                    <a:pt x="241" y="201"/>
                    <a:pt x="241" y="201"/>
                    <a:pt x="241" y="201"/>
                  </a:cubicBezTo>
                  <a:close/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Freeform 64"/>
            <p:cNvSpPr>
              <a:spLocks/>
            </p:cNvSpPr>
            <p:nvPr/>
          </p:nvSpPr>
          <p:spPr bwMode="auto">
            <a:xfrm>
              <a:off x="2538413" y="3662363"/>
              <a:ext cx="52388" cy="128588"/>
            </a:xfrm>
            <a:custGeom>
              <a:avLst/>
              <a:gdLst>
                <a:gd name="T0" fmla="*/ 14 w 14"/>
                <a:gd name="T1" fmla="*/ 8 h 34"/>
                <a:gd name="T2" fmla="*/ 13 w 14"/>
                <a:gd name="T3" fmla="*/ 4 h 34"/>
                <a:gd name="T4" fmla="*/ 12 w 14"/>
                <a:gd name="T5" fmla="*/ 2 h 34"/>
                <a:gd name="T6" fmla="*/ 10 w 14"/>
                <a:gd name="T7" fmla="*/ 1 h 34"/>
                <a:gd name="T8" fmla="*/ 7 w 14"/>
                <a:gd name="T9" fmla="*/ 0 h 34"/>
                <a:gd name="T10" fmla="*/ 4 w 14"/>
                <a:gd name="T11" fmla="*/ 2 h 34"/>
                <a:gd name="T12" fmla="*/ 2 w 14"/>
                <a:gd name="T13" fmla="*/ 5 h 34"/>
                <a:gd name="T14" fmla="*/ 0 w 14"/>
                <a:gd name="T15" fmla="*/ 10 h 34"/>
                <a:gd name="T16" fmla="*/ 0 w 14"/>
                <a:gd name="T17" fmla="*/ 17 h 34"/>
                <a:gd name="T18" fmla="*/ 0 w 14"/>
                <a:gd name="T19" fmla="*/ 25 h 34"/>
                <a:gd name="T20" fmla="*/ 2 w 14"/>
                <a:gd name="T21" fmla="*/ 31 h 34"/>
                <a:gd name="T22" fmla="*/ 4 w 14"/>
                <a:gd name="T23" fmla="*/ 33 h 34"/>
                <a:gd name="T24" fmla="*/ 7 w 14"/>
                <a:gd name="T25" fmla="*/ 34 h 34"/>
                <a:gd name="T26" fmla="*/ 9 w 14"/>
                <a:gd name="T27" fmla="*/ 33 h 34"/>
                <a:gd name="T28" fmla="*/ 11 w 14"/>
                <a:gd name="T29" fmla="*/ 32 h 34"/>
                <a:gd name="T30" fmla="*/ 13 w 14"/>
                <a:gd name="T31" fmla="*/ 29 h 34"/>
                <a:gd name="T32" fmla="*/ 13 w 14"/>
                <a:gd name="T33" fmla="*/ 26 h 34"/>
                <a:gd name="T34" fmla="*/ 14 w 14"/>
                <a:gd name="T35" fmla="*/ 22 h 34"/>
                <a:gd name="T36" fmla="*/ 14 w 14"/>
                <a:gd name="T37" fmla="*/ 17 h 34"/>
                <a:gd name="T38" fmla="*/ 14 w 14"/>
                <a:gd name="T39" fmla="*/ 11 h 34"/>
                <a:gd name="T40" fmla="*/ 14 w 14"/>
                <a:gd name="T41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" h="34">
                  <a:moveTo>
                    <a:pt x="14" y="8"/>
                  </a:moveTo>
                  <a:cubicBezTo>
                    <a:pt x="14" y="6"/>
                    <a:pt x="13" y="5"/>
                    <a:pt x="13" y="4"/>
                  </a:cubicBezTo>
                  <a:cubicBezTo>
                    <a:pt x="13" y="4"/>
                    <a:pt x="13" y="3"/>
                    <a:pt x="12" y="2"/>
                  </a:cubicBezTo>
                  <a:cubicBezTo>
                    <a:pt x="11" y="2"/>
                    <a:pt x="11" y="2"/>
                    <a:pt x="10" y="1"/>
                  </a:cubicBezTo>
                  <a:cubicBezTo>
                    <a:pt x="9" y="1"/>
                    <a:pt x="9" y="0"/>
                    <a:pt x="7" y="0"/>
                  </a:cubicBezTo>
                  <a:cubicBezTo>
                    <a:pt x="6" y="0"/>
                    <a:pt x="5" y="1"/>
                    <a:pt x="4" y="2"/>
                  </a:cubicBezTo>
                  <a:cubicBezTo>
                    <a:pt x="3" y="2"/>
                    <a:pt x="2" y="4"/>
                    <a:pt x="2" y="5"/>
                  </a:cubicBezTo>
                  <a:cubicBezTo>
                    <a:pt x="1" y="6"/>
                    <a:pt x="1" y="8"/>
                    <a:pt x="0" y="10"/>
                  </a:cubicBezTo>
                  <a:cubicBezTo>
                    <a:pt x="0" y="12"/>
                    <a:pt x="0" y="15"/>
                    <a:pt x="0" y="17"/>
                  </a:cubicBezTo>
                  <a:cubicBezTo>
                    <a:pt x="0" y="20"/>
                    <a:pt x="0" y="24"/>
                    <a:pt x="0" y="25"/>
                  </a:cubicBezTo>
                  <a:cubicBezTo>
                    <a:pt x="0" y="27"/>
                    <a:pt x="1" y="29"/>
                    <a:pt x="2" y="31"/>
                  </a:cubicBezTo>
                  <a:cubicBezTo>
                    <a:pt x="2" y="32"/>
                    <a:pt x="3" y="32"/>
                    <a:pt x="4" y="33"/>
                  </a:cubicBezTo>
                  <a:cubicBezTo>
                    <a:pt x="4" y="34"/>
                    <a:pt x="6" y="34"/>
                    <a:pt x="7" y="34"/>
                  </a:cubicBezTo>
                  <a:cubicBezTo>
                    <a:pt x="7" y="34"/>
                    <a:pt x="9" y="34"/>
                    <a:pt x="9" y="33"/>
                  </a:cubicBezTo>
                  <a:cubicBezTo>
                    <a:pt x="10" y="33"/>
                    <a:pt x="11" y="32"/>
                    <a:pt x="11" y="32"/>
                  </a:cubicBezTo>
                  <a:cubicBezTo>
                    <a:pt x="12" y="31"/>
                    <a:pt x="13" y="31"/>
                    <a:pt x="13" y="29"/>
                  </a:cubicBezTo>
                  <a:cubicBezTo>
                    <a:pt x="13" y="29"/>
                    <a:pt x="13" y="27"/>
                    <a:pt x="13" y="26"/>
                  </a:cubicBezTo>
                  <a:cubicBezTo>
                    <a:pt x="13" y="25"/>
                    <a:pt x="14" y="24"/>
                    <a:pt x="14" y="22"/>
                  </a:cubicBezTo>
                  <a:cubicBezTo>
                    <a:pt x="14" y="21"/>
                    <a:pt x="14" y="19"/>
                    <a:pt x="14" y="17"/>
                  </a:cubicBezTo>
                  <a:cubicBezTo>
                    <a:pt x="14" y="15"/>
                    <a:pt x="14" y="13"/>
                    <a:pt x="14" y="11"/>
                  </a:cubicBezTo>
                  <a:cubicBezTo>
                    <a:pt x="14" y="10"/>
                    <a:pt x="14" y="9"/>
                    <a:pt x="14" y="8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Freeform 65"/>
            <p:cNvSpPr>
              <a:spLocks/>
            </p:cNvSpPr>
            <p:nvPr/>
          </p:nvSpPr>
          <p:spPr bwMode="auto">
            <a:xfrm>
              <a:off x="2681288" y="3421063"/>
              <a:ext cx="52388" cy="125413"/>
            </a:xfrm>
            <a:custGeom>
              <a:avLst/>
              <a:gdLst>
                <a:gd name="T0" fmla="*/ 14 w 14"/>
                <a:gd name="T1" fmla="*/ 7 h 33"/>
                <a:gd name="T2" fmla="*/ 13 w 14"/>
                <a:gd name="T3" fmla="*/ 4 h 33"/>
                <a:gd name="T4" fmla="*/ 12 w 14"/>
                <a:gd name="T5" fmla="*/ 2 h 33"/>
                <a:gd name="T6" fmla="*/ 10 w 14"/>
                <a:gd name="T7" fmla="*/ 0 h 33"/>
                <a:gd name="T8" fmla="*/ 7 w 14"/>
                <a:gd name="T9" fmla="*/ 0 h 33"/>
                <a:gd name="T10" fmla="*/ 3 w 14"/>
                <a:gd name="T11" fmla="*/ 1 h 33"/>
                <a:gd name="T12" fmla="*/ 1 w 14"/>
                <a:gd name="T13" fmla="*/ 4 h 33"/>
                <a:gd name="T14" fmla="*/ 0 w 14"/>
                <a:gd name="T15" fmla="*/ 9 h 33"/>
                <a:gd name="T16" fmla="*/ 0 w 14"/>
                <a:gd name="T17" fmla="*/ 16 h 33"/>
                <a:gd name="T18" fmla="*/ 0 w 14"/>
                <a:gd name="T19" fmla="*/ 25 h 33"/>
                <a:gd name="T20" fmla="*/ 1 w 14"/>
                <a:gd name="T21" fmla="*/ 30 h 33"/>
                <a:gd name="T22" fmla="*/ 3 w 14"/>
                <a:gd name="T23" fmla="*/ 32 h 33"/>
                <a:gd name="T24" fmla="*/ 7 w 14"/>
                <a:gd name="T25" fmla="*/ 33 h 33"/>
                <a:gd name="T26" fmla="*/ 9 w 14"/>
                <a:gd name="T27" fmla="*/ 32 h 33"/>
                <a:gd name="T28" fmla="*/ 11 w 14"/>
                <a:gd name="T29" fmla="*/ 31 h 33"/>
                <a:gd name="T30" fmla="*/ 12 w 14"/>
                <a:gd name="T31" fmla="*/ 29 h 33"/>
                <a:gd name="T32" fmla="*/ 13 w 14"/>
                <a:gd name="T33" fmla="*/ 25 h 33"/>
                <a:gd name="T34" fmla="*/ 14 w 14"/>
                <a:gd name="T35" fmla="*/ 22 h 33"/>
                <a:gd name="T36" fmla="*/ 14 w 14"/>
                <a:gd name="T37" fmla="*/ 16 h 33"/>
                <a:gd name="T38" fmla="*/ 14 w 14"/>
                <a:gd name="T39" fmla="*/ 11 h 33"/>
                <a:gd name="T40" fmla="*/ 14 w 14"/>
                <a:gd name="T41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" h="33">
                  <a:moveTo>
                    <a:pt x="14" y="7"/>
                  </a:moveTo>
                  <a:cubicBezTo>
                    <a:pt x="14" y="6"/>
                    <a:pt x="13" y="4"/>
                    <a:pt x="13" y="4"/>
                  </a:cubicBezTo>
                  <a:cubicBezTo>
                    <a:pt x="12" y="3"/>
                    <a:pt x="12" y="2"/>
                    <a:pt x="12" y="2"/>
                  </a:cubicBezTo>
                  <a:cubicBezTo>
                    <a:pt x="11" y="1"/>
                    <a:pt x="10" y="1"/>
                    <a:pt x="10" y="0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6" y="0"/>
                    <a:pt x="5" y="0"/>
                    <a:pt x="3" y="1"/>
                  </a:cubicBezTo>
                  <a:cubicBezTo>
                    <a:pt x="3" y="2"/>
                    <a:pt x="1" y="3"/>
                    <a:pt x="1" y="4"/>
                  </a:cubicBezTo>
                  <a:cubicBezTo>
                    <a:pt x="1" y="6"/>
                    <a:pt x="1" y="8"/>
                    <a:pt x="0" y="9"/>
                  </a:cubicBezTo>
                  <a:cubicBezTo>
                    <a:pt x="0" y="11"/>
                    <a:pt x="0" y="14"/>
                    <a:pt x="0" y="16"/>
                  </a:cubicBezTo>
                  <a:cubicBezTo>
                    <a:pt x="0" y="20"/>
                    <a:pt x="0" y="23"/>
                    <a:pt x="0" y="25"/>
                  </a:cubicBezTo>
                  <a:cubicBezTo>
                    <a:pt x="0" y="27"/>
                    <a:pt x="1" y="29"/>
                    <a:pt x="1" y="30"/>
                  </a:cubicBezTo>
                  <a:cubicBezTo>
                    <a:pt x="2" y="31"/>
                    <a:pt x="3" y="32"/>
                    <a:pt x="3" y="32"/>
                  </a:cubicBezTo>
                  <a:cubicBezTo>
                    <a:pt x="4" y="33"/>
                    <a:pt x="5" y="33"/>
                    <a:pt x="7" y="33"/>
                  </a:cubicBezTo>
                  <a:cubicBezTo>
                    <a:pt x="7" y="33"/>
                    <a:pt x="8" y="33"/>
                    <a:pt x="9" y="32"/>
                  </a:cubicBezTo>
                  <a:cubicBezTo>
                    <a:pt x="10" y="32"/>
                    <a:pt x="10" y="32"/>
                    <a:pt x="11" y="31"/>
                  </a:cubicBezTo>
                  <a:cubicBezTo>
                    <a:pt x="12" y="31"/>
                    <a:pt x="12" y="30"/>
                    <a:pt x="12" y="29"/>
                  </a:cubicBezTo>
                  <a:cubicBezTo>
                    <a:pt x="13" y="28"/>
                    <a:pt x="13" y="27"/>
                    <a:pt x="13" y="25"/>
                  </a:cubicBezTo>
                  <a:cubicBezTo>
                    <a:pt x="13" y="24"/>
                    <a:pt x="14" y="23"/>
                    <a:pt x="14" y="22"/>
                  </a:cubicBezTo>
                  <a:cubicBezTo>
                    <a:pt x="14" y="20"/>
                    <a:pt x="14" y="18"/>
                    <a:pt x="14" y="16"/>
                  </a:cubicBezTo>
                  <a:cubicBezTo>
                    <a:pt x="14" y="15"/>
                    <a:pt x="14" y="12"/>
                    <a:pt x="14" y="11"/>
                  </a:cubicBezTo>
                  <a:cubicBezTo>
                    <a:pt x="14" y="9"/>
                    <a:pt x="14" y="8"/>
                    <a:pt x="14" y="7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Freeform 66"/>
            <p:cNvSpPr>
              <a:spLocks noEditPoints="1"/>
            </p:cNvSpPr>
            <p:nvPr/>
          </p:nvSpPr>
          <p:spPr bwMode="auto">
            <a:xfrm>
              <a:off x="2381250" y="3335338"/>
              <a:ext cx="509588" cy="541338"/>
            </a:xfrm>
            <a:custGeom>
              <a:avLst/>
              <a:gdLst>
                <a:gd name="T0" fmla="*/ 96 w 136"/>
                <a:gd name="T1" fmla="*/ 0 h 144"/>
                <a:gd name="T2" fmla="*/ 0 w 136"/>
                <a:gd name="T3" fmla="*/ 10 h 144"/>
                <a:gd name="T4" fmla="*/ 9 w 136"/>
                <a:gd name="T5" fmla="*/ 144 h 144"/>
                <a:gd name="T6" fmla="*/ 136 w 136"/>
                <a:gd name="T7" fmla="*/ 134 h 144"/>
                <a:gd name="T8" fmla="*/ 110 w 136"/>
                <a:gd name="T9" fmla="*/ 28 h 144"/>
                <a:gd name="T10" fmla="*/ 35 w 136"/>
                <a:gd name="T11" fmla="*/ 25 h 144"/>
                <a:gd name="T12" fmla="*/ 36 w 136"/>
                <a:gd name="T13" fmla="*/ 23 h 144"/>
                <a:gd name="T14" fmla="*/ 47 w 136"/>
                <a:gd name="T15" fmla="*/ 16 h 144"/>
                <a:gd name="T16" fmla="*/ 48 w 136"/>
                <a:gd name="T17" fmla="*/ 16 h 144"/>
                <a:gd name="T18" fmla="*/ 51 w 136"/>
                <a:gd name="T19" fmla="*/ 16 h 144"/>
                <a:gd name="T20" fmla="*/ 55 w 136"/>
                <a:gd name="T21" fmla="*/ 16 h 144"/>
                <a:gd name="T22" fmla="*/ 55 w 136"/>
                <a:gd name="T23" fmla="*/ 18 h 144"/>
                <a:gd name="T24" fmla="*/ 63 w 136"/>
                <a:gd name="T25" fmla="*/ 57 h 144"/>
                <a:gd name="T26" fmla="*/ 64 w 136"/>
                <a:gd name="T27" fmla="*/ 57 h 144"/>
                <a:gd name="T28" fmla="*/ 64 w 136"/>
                <a:gd name="T29" fmla="*/ 61 h 144"/>
                <a:gd name="T30" fmla="*/ 64 w 136"/>
                <a:gd name="T31" fmla="*/ 64 h 144"/>
                <a:gd name="T32" fmla="*/ 63 w 136"/>
                <a:gd name="T33" fmla="*/ 64 h 144"/>
                <a:gd name="T34" fmla="*/ 36 w 136"/>
                <a:gd name="T35" fmla="*/ 64 h 144"/>
                <a:gd name="T36" fmla="*/ 35 w 136"/>
                <a:gd name="T37" fmla="*/ 63 h 144"/>
                <a:gd name="T38" fmla="*/ 35 w 136"/>
                <a:gd name="T39" fmla="*/ 59 h 144"/>
                <a:gd name="T40" fmla="*/ 36 w 136"/>
                <a:gd name="T41" fmla="*/ 57 h 144"/>
                <a:gd name="T42" fmla="*/ 46 w 136"/>
                <a:gd name="T43" fmla="*/ 57 h 144"/>
                <a:gd name="T44" fmla="*/ 38 w 136"/>
                <a:gd name="T45" fmla="*/ 31 h 144"/>
                <a:gd name="T46" fmla="*/ 36 w 136"/>
                <a:gd name="T47" fmla="*/ 31 h 144"/>
                <a:gd name="T48" fmla="*/ 35 w 136"/>
                <a:gd name="T49" fmla="*/ 28 h 144"/>
                <a:gd name="T50" fmla="*/ 65 w 136"/>
                <a:gd name="T51" fmla="*/ 114 h 144"/>
                <a:gd name="T52" fmla="*/ 56 w 136"/>
                <a:gd name="T53" fmla="*/ 127 h 144"/>
                <a:gd name="T54" fmla="*/ 40 w 136"/>
                <a:gd name="T55" fmla="*/ 127 h 144"/>
                <a:gd name="T56" fmla="*/ 32 w 136"/>
                <a:gd name="T57" fmla="*/ 115 h 144"/>
                <a:gd name="T58" fmla="*/ 32 w 136"/>
                <a:gd name="T59" fmla="*/ 95 h 144"/>
                <a:gd name="T60" fmla="*/ 40 w 136"/>
                <a:gd name="T61" fmla="*/ 82 h 144"/>
                <a:gd name="T62" fmla="*/ 57 w 136"/>
                <a:gd name="T63" fmla="*/ 82 h 144"/>
                <a:gd name="T64" fmla="*/ 65 w 136"/>
                <a:gd name="T65" fmla="*/ 94 h 144"/>
                <a:gd name="T66" fmla="*/ 65 w 136"/>
                <a:gd name="T67" fmla="*/ 114 h 144"/>
                <a:gd name="T68" fmla="*/ 102 w 136"/>
                <a:gd name="T69" fmla="*/ 127 h 144"/>
                <a:gd name="T70" fmla="*/ 101 w 136"/>
                <a:gd name="T71" fmla="*/ 128 h 144"/>
                <a:gd name="T72" fmla="*/ 74 w 136"/>
                <a:gd name="T73" fmla="*/ 128 h 144"/>
                <a:gd name="T74" fmla="*/ 73 w 136"/>
                <a:gd name="T75" fmla="*/ 126 h 144"/>
                <a:gd name="T76" fmla="*/ 73 w 136"/>
                <a:gd name="T77" fmla="*/ 122 h 144"/>
                <a:gd name="T78" fmla="*/ 74 w 136"/>
                <a:gd name="T79" fmla="*/ 120 h 144"/>
                <a:gd name="T80" fmla="*/ 83 w 136"/>
                <a:gd name="T81" fmla="*/ 120 h 144"/>
                <a:gd name="T82" fmla="*/ 76 w 136"/>
                <a:gd name="T83" fmla="*/ 94 h 144"/>
                <a:gd name="T84" fmla="*/ 74 w 136"/>
                <a:gd name="T85" fmla="*/ 95 h 144"/>
                <a:gd name="T86" fmla="*/ 73 w 136"/>
                <a:gd name="T87" fmla="*/ 91 h 144"/>
                <a:gd name="T88" fmla="*/ 73 w 136"/>
                <a:gd name="T89" fmla="*/ 89 h 144"/>
                <a:gd name="T90" fmla="*/ 74 w 136"/>
                <a:gd name="T91" fmla="*/ 87 h 144"/>
                <a:gd name="T92" fmla="*/ 85 w 136"/>
                <a:gd name="T93" fmla="*/ 81 h 144"/>
                <a:gd name="T94" fmla="*/ 87 w 136"/>
                <a:gd name="T95" fmla="*/ 81 h 144"/>
                <a:gd name="T96" fmla="*/ 91 w 136"/>
                <a:gd name="T97" fmla="*/ 81 h 144"/>
                <a:gd name="T98" fmla="*/ 93 w 136"/>
                <a:gd name="T99" fmla="*/ 82 h 144"/>
                <a:gd name="T100" fmla="*/ 93 w 136"/>
                <a:gd name="T101" fmla="*/ 121 h 144"/>
                <a:gd name="T102" fmla="*/ 101 w 136"/>
                <a:gd name="T103" fmla="*/ 121 h 144"/>
                <a:gd name="T104" fmla="*/ 102 w 136"/>
                <a:gd name="T105" fmla="*/ 123 h 144"/>
                <a:gd name="T106" fmla="*/ 102 w 136"/>
                <a:gd name="T107" fmla="*/ 126 h 144"/>
                <a:gd name="T108" fmla="*/ 99 w 136"/>
                <a:gd name="T109" fmla="*/ 57 h 144"/>
                <a:gd name="T110" fmla="*/ 86 w 136"/>
                <a:gd name="T111" fmla="*/ 64 h 144"/>
                <a:gd name="T112" fmla="*/ 72 w 136"/>
                <a:gd name="T113" fmla="*/ 58 h 144"/>
                <a:gd name="T114" fmla="*/ 69 w 136"/>
                <a:gd name="T115" fmla="*/ 40 h 144"/>
                <a:gd name="T116" fmla="*/ 73 w 136"/>
                <a:gd name="T117" fmla="*/ 22 h 144"/>
                <a:gd name="T118" fmla="*/ 87 w 136"/>
                <a:gd name="T119" fmla="*/ 15 h 144"/>
                <a:gd name="T120" fmla="*/ 100 w 136"/>
                <a:gd name="T121" fmla="*/ 22 h 144"/>
                <a:gd name="T122" fmla="*/ 103 w 136"/>
                <a:gd name="T123" fmla="*/ 3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6" h="144">
                  <a:moveTo>
                    <a:pt x="110" y="0"/>
                  </a:moveTo>
                  <a:cubicBezTo>
                    <a:pt x="106" y="0"/>
                    <a:pt x="101" y="0"/>
                    <a:pt x="96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5"/>
                    <a:pt x="0" y="10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39"/>
                    <a:pt x="4" y="144"/>
                    <a:pt x="9" y="144"/>
                  </a:cubicBezTo>
                  <a:cubicBezTo>
                    <a:pt x="127" y="144"/>
                    <a:pt x="127" y="144"/>
                    <a:pt x="127" y="144"/>
                  </a:cubicBezTo>
                  <a:cubicBezTo>
                    <a:pt x="132" y="144"/>
                    <a:pt x="136" y="139"/>
                    <a:pt x="136" y="134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0"/>
                    <a:pt x="110" y="0"/>
                    <a:pt x="110" y="0"/>
                  </a:cubicBezTo>
                  <a:close/>
                  <a:moveTo>
                    <a:pt x="35" y="25"/>
                  </a:moveTo>
                  <a:cubicBezTo>
                    <a:pt x="35" y="25"/>
                    <a:pt x="35" y="25"/>
                    <a:pt x="35" y="24"/>
                  </a:cubicBezTo>
                  <a:cubicBezTo>
                    <a:pt x="35" y="24"/>
                    <a:pt x="35" y="23"/>
                    <a:pt x="3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47" y="16"/>
                    <a:pt x="47" y="16"/>
                    <a:pt x="47" y="16"/>
                  </a:cubicBezTo>
                  <a:cubicBezTo>
                    <a:pt x="47" y="16"/>
                    <a:pt x="47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9" y="16"/>
                    <a:pt x="49" y="16"/>
                  </a:cubicBezTo>
                  <a:cubicBezTo>
                    <a:pt x="50" y="16"/>
                    <a:pt x="51" y="16"/>
                    <a:pt x="51" y="16"/>
                  </a:cubicBezTo>
                  <a:cubicBezTo>
                    <a:pt x="52" y="16"/>
                    <a:pt x="53" y="16"/>
                    <a:pt x="53" y="16"/>
                  </a:cubicBezTo>
                  <a:cubicBezTo>
                    <a:pt x="54" y="16"/>
                    <a:pt x="55" y="16"/>
                    <a:pt x="55" y="16"/>
                  </a:cubicBezTo>
                  <a:cubicBezTo>
                    <a:pt x="55" y="16"/>
                    <a:pt x="55" y="16"/>
                    <a:pt x="55" y="17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4" y="57"/>
                    <a:pt x="64" y="58"/>
                    <a:pt x="64" y="59"/>
                  </a:cubicBezTo>
                  <a:cubicBezTo>
                    <a:pt x="64" y="59"/>
                    <a:pt x="64" y="60"/>
                    <a:pt x="64" y="61"/>
                  </a:cubicBezTo>
                  <a:cubicBezTo>
                    <a:pt x="64" y="61"/>
                    <a:pt x="64" y="62"/>
                    <a:pt x="64" y="63"/>
                  </a:cubicBezTo>
                  <a:cubicBezTo>
                    <a:pt x="64" y="63"/>
                    <a:pt x="64" y="63"/>
                    <a:pt x="64" y="64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4"/>
                    <a:pt x="35" y="63"/>
                    <a:pt x="35" y="63"/>
                  </a:cubicBezTo>
                  <a:cubicBezTo>
                    <a:pt x="35" y="62"/>
                    <a:pt x="35" y="61"/>
                    <a:pt x="35" y="61"/>
                  </a:cubicBezTo>
                  <a:cubicBezTo>
                    <a:pt x="35" y="60"/>
                    <a:pt x="35" y="59"/>
                    <a:pt x="35" y="59"/>
                  </a:cubicBezTo>
                  <a:cubicBezTo>
                    <a:pt x="35" y="58"/>
                    <a:pt x="35" y="58"/>
                    <a:pt x="35" y="57"/>
                  </a:cubicBezTo>
                  <a:cubicBezTo>
                    <a:pt x="35" y="57"/>
                    <a:pt x="35" y="57"/>
                    <a:pt x="36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1"/>
                    <a:pt x="35" y="31"/>
                    <a:pt x="35" y="30"/>
                  </a:cubicBezTo>
                  <a:cubicBezTo>
                    <a:pt x="35" y="29"/>
                    <a:pt x="35" y="29"/>
                    <a:pt x="35" y="28"/>
                  </a:cubicBezTo>
                  <a:cubicBezTo>
                    <a:pt x="35" y="26"/>
                    <a:pt x="35" y="25"/>
                    <a:pt x="35" y="25"/>
                  </a:cubicBezTo>
                  <a:close/>
                  <a:moveTo>
                    <a:pt x="65" y="114"/>
                  </a:moveTo>
                  <a:cubicBezTo>
                    <a:pt x="64" y="118"/>
                    <a:pt x="64" y="120"/>
                    <a:pt x="62" y="122"/>
                  </a:cubicBezTo>
                  <a:cubicBezTo>
                    <a:pt x="60" y="124"/>
                    <a:pt x="58" y="126"/>
                    <a:pt x="56" y="127"/>
                  </a:cubicBezTo>
                  <a:cubicBezTo>
                    <a:pt x="55" y="128"/>
                    <a:pt x="51" y="129"/>
                    <a:pt x="48" y="129"/>
                  </a:cubicBezTo>
                  <a:cubicBezTo>
                    <a:pt x="45" y="129"/>
                    <a:pt x="42" y="128"/>
                    <a:pt x="40" y="127"/>
                  </a:cubicBezTo>
                  <a:cubicBezTo>
                    <a:pt x="38" y="126"/>
                    <a:pt x="36" y="125"/>
                    <a:pt x="35" y="123"/>
                  </a:cubicBezTo>
                  <a:cubicBezTo>
                    <a:pt x="33" y="121"/>
                    <a:pt x="33" y="118"/>
                    <a:pt x="32" y="115"/>
                  </a:cubicBezTo>
                  <a:cubicBezTo>
                    <a:pt x="32" y="112"/>
                    <a:pt x="32" y="109"/>
                    <a:pt x="32" y="105"/>
                  </a:cubicBezTo>
                  <a:cubicBezTo>
                    <a:pt x="32" y="101"/>
                    <a:pt x="32" y="98"/>
                    <a:pt x="32" y="95"/>
                  </a:cubicBezTo>
                  <a:cubicBezTo>
                    <a:pt x="33" y="91"/>
                    <a:pt x="34" y="89"/>
                    <a:pt x="35" y="87"/>
                  </a:cubicBezTo>
                  <a:cubicBezTo>
                    <a:pt x="37" y="85"/>
                    <a:pt x="39" y="83"/>
                    <a:pt x="40" y="82"/>
                  </a:cubicBezTo>
                  <a:cubicBezTo>
                    <a:pt x="42" y="80"/>
                    <a:pt x="46" y="80"/>
                    <a:pt x="49" y="80"/>
                  </a:cubicBezTo>
                  <a:cubicBezTo>
                    <a:pt x="52" y="80"/>
                    <a:pt x="55" y="80"/>
                    <a:pt x="57" y="82"/>
                  </a:cubicBezTo>
                  <a:cubicBezTo>
                    <a:pt x="59" y="83"/>
                    <a:pt x="61" y="84"/>
                    <a:pt x="62" y="86"/>
                  </a:cubicBezTo>
                  <a:cubicBezTo>
                    <a:pt x="64" y="88"/>
                    <a:pt x="64" y="91"/>
                    <a:pt x="65" y="94"/>
                  </a:cubicBezTo>
                  <a:cubicBezTo>
                    <a:pt x="65" y="97"/>
                    <a:pt x="65" y="100"/>
                    <a:pt x="65" y="104"/>
                  </a:cubicBezTo>
                  <a:cubicBezTo>
                    <a:pt x="66" y="108"/>
                    <a:pt x="65" y="111"/>
                    <a:pt x="65" y="114"/>
                  </a:cubicBezTo>
                  <a:close/>
                  <a:moveTo>
                    <a:pt x="102" y="126"/>
                  </a:moveTo>
                  <a:cubicBezTo>
                    <a:pt x="102" y="127"/>
                    <a:pt x="102" y="127"/>
                    <a:pt x="102" y="127"/>
                  </a:cubicBezTo>
                  <a:cubicBezTo>
                    <a:pt x="102" y="127"/>
                    <a:pt x="102" y="128"/>
                    <a:pt x="101" y="128"/>
                  </a:cubicBezTo>
                  <a:cubicBezTo>
                    <a:pt x="101" y="128"/>
                    <a:pt x="101" y="128"/>
                    <a:pt x="101" y="128"/>
                  </a:cubicBezTo>
                  <a:cubicBezTo>
                    <a:pt x="74" y="128"/>
                    <a:pt x="74" y="128"/>
                    <a:pt x="74" y="128"/>
                  </a:cubicBezTo>
                  <a:cubicBezTo>
                    <a:pt x="74" y="128"/>
                    <a:pt x="74" y="128"/>
                    <a:pt x="74" y="128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3" y="125"/>
                    <a:pt x="73" y="125"/>
                    <a:pt x="73" y="124"/>
                  </a:cubicBezTo>
                  <a:cubicBezTo>
                    <a:pt x="73" y="123"/>
                    <a:pt x="73" y="123"/>
                    <a:pt x="73" y="122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3" y="121"/>
                    <a:pt x="73" y="120"/>
                    <a:pt x="74" y="120"/>
                  </a:cubicBezTo>
                  <a:cubicBezTo>
                    <a:pt x="74" y="120"/>
                    <a:pt x="74" y="120"/>
                    <a:pt x="74" y="120"/>
                  </a:cubicBezTo>
                  <a:cubicBezTo>
                    <a:pt x="83" y="120"/>
                    <a:pt x="83" y="120"/>
                    <a:pt x="83" y="120"/>
                  </a:cubicBezTo>
                  <a:cubicBezTo>
                    <a:pt x="83" y="89"/>
                    <a:pt x="83" y="89"/>
                    <a:pt x="83" y="89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5" y="94"/>
                    <a:pt x="74" y="95"/>
                    <a:pt x="74" y="95"/>
                  </a:cubicBezTo>
                  <a:cubicBezTo>
                    <a:pt x="74" y="95"/>
                    <a:pt x="74" y="95"/>
                    <a:pt x="74" y="95"/>
                  </a:cubicBezTo>
                  <a:cubicBezTo>
                    <a:pt x="74" y="95"/>
                    <a:pt x="73" y="94"/>
                    <a:pt x="73" y="93"/>
                  </a:cubicBezTo>
                  <a:cubicBezTo>
                    <a:pt x="73" y="93"/>
                    <a:pt x="73" y="92"/>
                    <a:pt x="73" y="91"/>
                  </a:cubicBezTo>
                  <a:cubicBezTo>
                    <a:pt x="73" y="91"/>
                    <a:pt x="73" y="90"/>
                    <a:pt x="73" y="90"/>
                  </a:cubicBezTo>
                  <a:cubicBezTo>
                    <a:pt x="73" y="89"/>
                    <a:pt x="73" y="89"/>
                    <a:pt x="73" y="89"/>
                  </a:cubicBezTo>
                  <a:cubicBezTo>
                    <a:pt x="73" y="89"/>
                    <a:pt x="73" y="88"/>
                    <a:pt x="74" y="88"/>
                  </a:cubicBezTo>
                  <a:cubicBezTo>
                    <a:pt x="74" y="87"/>
                    <a:pt x="74" y="87"/>
                    <a:pt x="74" y="87"/>
                  </a:cubicBezTo>
                  <a:cubicBezTo>
                    <a:pt x="85" y="81"/>
                    <a:pt x="85" y="81"/>
                    <a:pt x="85" y="81"/>
                  </a:cubicBezTo>
                  <a:cubicBezTo>
                    <a:pt x="85" y="81"/>
                    <a:pt x="85" y="81"/>
                    <a:pt x="85" y="81"/>
                  </a:cubicBezTo>
                  <a:cubicBezTo>
                    <a:pt x="86" y="81"/>
                    <a:pt x="86" y="81"/>
                    <a:pt x="86" y="81"/>
                  </a:cubicBezTo>
                  <a:cubicBezTo>
                    <a:pt x="86" y="81"/>
                    <a:pt x="87" y="81"/>
                    <a:pt x="87" y="81"/>
                  </a:cubicBezTo>
                  <a:cubicBezTo>
                    <a:pt x="88" y="81"/>
                    <a:pt x="88" y="81"/>
                    <a:pt x="89" y="81"/>
                  </a:cubicBezTo>
                  <a:cubicBezTo>
                    <a:pt x="90" y="81"/>
                    <a:pt x="91" y="81"/>
                    <a:pt x="91" y="81"/>
                  </a:cubicBezTo>
                  <a:cubicBezTo>
                    <a:pt x="92" y="81"/>
                    <a:pt x="92" y="81"/>
                    <a:pt x="92" y="81"/>
                  </a:cubicBezTo>
                  <a:cubicBezTo>
                    <a:pt x="92" y="81"/>
                    <a:pt x="93" y="81"/>
                    <a:pt x="93" y="82"/>
                  </a:cubicBezTo>
                  <a:cubicBezTo>
                    <a:pt x="93" y="82"/>
                    <a:pt x="93" y="82"/>
                    <a:pt x="93" y="82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101" y="121"/>
                    <a:pt x="101" y="121"/>
                    <a:pt x="101" y="121"/>
                  </a:cubicBezTo>
                  <a:cubicBezTo>
                    <a:pt x="101" y="121"/>
                    <a:pt x="101" y="121"/>
                    <a:pt x="101" y="121"/>
                  </a:cubicBezTo>
                  <a:cubicBezTo>
                    <a:pt x="102" y="122"/>
                    <a:pt x="102" y="122"/>
                    <a:pt x="102" y="122"/>
                  </a:cubicBezTo>
                  <a:cubicBezTo>
                    <a:pt x="102" y="122"/>
                    <a:pt x="102" y="123"/>
                    <a:pt x="102" y="123"/>
                  </a:cubicBezTo>
                  <a:cubicBezTo>
                    <a:pt x="102" y="124"/>
                    <a:pt x="102" y="125"/>
                    <a:pt x="102" y="125"/>
                  </a:cubicBezTo>
                  <a:cubicBezTo>
                    <a:pt x="103" y="125"/>
                    <a:pt x="103" y="126"/>
                    <a:pt x="102" y="126"/>
                  </a:cubicBezTo>
                  <a:close/>
                  <a:moveTo>
                    <a:pt x="103" y="50"/>
                  </a:moveTo>
                  <a:cubicBezTo>
                    <a:pt x="102" y="53"/>
                    <a:pt x="101" y="55"/>
                    <a:pt x="99" y="57"/>
                  </a:cubicBezTo>
                  <a:cubicBezTo>
                    <a:pt x="98" y="59"/>
                    <a:pt x="96" y="61"/>
                    <a:pt x="94" y="63"/>
                  </a:cubicBezTo>
                  <a:cubicBezTo>
                    <a:pt x="92" y="64"/>
                    <a:pt x="89" y="64"/>
                    <a:pt x="86" y="64"/>
                  </a:cubicBezTo>
                  <a:cubicBezTo>
                    <a:pt x="83" y="64"/>
                    <a:pt x="80" y="64"/>
                    <a:pt x="78" y="63"/>
                  </a:cubicBezTo>
                  <a:cubicBezTo>
                    <a:pt x="76" y="61"/>
                    <a:pt x="74" y="60"/>
                    <a:pt x="72" y="58"/>
                  </a:cubicBezTo>
                  <a:cubicBezTo>
                    <a:pt x="71" y="56"/>
                    <a:pt x="71" y="54"/>
                    <a:pt x="70" y="50"/>
                  </a:cubicBezTo>
                  <a:cubicBezTo>
                    <a:pt x="69" y="47"/>
                    <a:pt x="69" y="44"/>
                    <a:pt x="69" y="40"/>
                  </a:cubicBezTo>
                  <a:cubicBezTo>
                    <a:pt x="69" y="36"/>
                    <a:pt x="69" y="33"/>
                    <a:pt x="70" y="30"/>
                  </a:cubicBezTo>
                  <a:cubicBezTo>
                    <a:pt x="71" y="27"/>
                    <a:pt x="72" y="24"/>
                    <a:pt x="73" y="22"/>
                  </a:cubicBezTo>
                  <a:cubicBezTo>
                    <a:pt x="74" y="20"/>
                    <a:pt x="76" y="18"/>
                    <a:pt x="78" y="17"/>
                  </a:cubicBezTo>
                  <a:cubicBezTo>
                    <a:pt x="80" y="16"/>
                    <a:pt x="83" y="15"/>
                    <a:pt x="87" y="15"/>
                  </a:cubicBezTo>
                  <a:cubicBezTo>
                    <a:pt x="90" y="15"/>
                    <a:pt x="92" y="16"/>
                    <a:pt x="95" y="17"/>
                  </a:cubicBezTo>
                  <a:cubicBezTo>
                    <a:pt x="97" y="18"/>
                    <a:pt x="99" y="20"/>
                    <a:pt x="100" y="22"/>
                  </a:cubicBezTo>
                  <a:cubicBezTo>
                    <a:pt x="101" y="23"/>
                    <a:pt x="102" y="26"/>
                    <a:pt x="103" y="29"/>
                  </a:cubicBezTo>
                  <a:cubicBezTo>
                    <a:pt x="103" y="32"/>
                    <a:pt x="103" y="36"/>
                    <a:pt x="103" y="39"/>
                  </a:cubicBezTo>
                  <a:cubicBezTo>
                    <a:pt x="104" y="43"/>
                    <a:pt x="103" y="47"/>
                    <a:pt x="103" y="50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7"/>
            <p:cNvSpPr>
              <a:spLocks/>
            </p:cNvSpPr>
            <p:nvPr/>
          </p:nvSpPr>
          <p:spPr bwMode="auto">
            <a:xfrm>
              <a:off x="2406650" y="1908175"/>
              <a:ext cx="458788" cy="496888"/>
            </a:xfrm>
            <a:custGeom>
              <a:avLst/>
              <a:gdLst>
                <a:gd name="T0" fmla="*/ 270 w 289"/>
                <a:gd name="T1" fmla="*/ 60 h 313"/>
                <a:gd name="T2" fmla="*/ 230 w 289"/>
                <a:gd name="T3" fmla="*/ 17 h 313"/>
                <a:gd name="T4" fmla="*/ 211 w 289"/>
                <a:gd name="T5" fmla="*/ 0 h 313"/>
                <a:gd name="T6" fmla="*/ 211 w 289"/>
                <a:gd name="T7" fmla="*/ 0 h 313"/>
                <a:gd name="T8" fmla="*/ 0 w 289"/>
                <a:gd name="T9" fmla="*/ 0 h 313"/>
                <a:gd name="T10" fmla="*/ 0 w 289"/>
                <a:gd name="T11" fmla="*/ 313 h 313"/>
                <a:gd name="T12" fmla="*/ 289 w 289"/>
                <a:gd name="T13" fmla="*/ 313 h 313"/>
                <a:gd name="T14" fmla="*/ 289 w 289"/>
                <a:gd name="T15" fmla="*/ 79 h 313"/>
                <a:gd name="T16" fmla="*/ 289 w 289"/>
                <a:gd name="T17" fmla="*/ 76 h 313"/>
                <a:gd name="T18" fmla="*/ 270 w 289"/>
                <a:gd name="T19" fmla="*/ 6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9" h="313">
                  <a:moveTo>
                    <a:pt x="270" y="60"/>
                  </a:moveTo>
                  <a:lnTo>
                    <a:pt x="230" y="17"/>
                  </a:lnTo>
                  <a:lnTo>
                    <a:pt x="211" y="0"/>
                  </a:lnTo>
                  <a:lnTo>
                    <a:pt x="211" y="0"/>
                  </a:lnTo>
                  <a:lnTo>
                    <a:pt x="0" y="0"/>
                  </a:lnTo>
                  <a:lnTo>
                    <a:pt x="0" y="313"/>
                  </a:lnTo>
                  <a:lnTo>
                    <a:pt x="289" y="313"/>
                  </a:lnTo>
                  <a:lnTo>
                    <a:pt x="289" y="79"/>
                  </a:lnTo>
                  <a:lnTo>
                    <a:pt x="289" y="76"/>
                  </a:lnTo>
                  <a:lnTo>
                    <a:pt x="270" y="60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2406650" y="1908175"/>
              <a:ext cx="458788" cy="496888"/>
            </a:xfrm>
            <a:custGeom>
              <a:avLst/>
              <a:gdLst>
                <a:gd name="T0" fmla="*/ 270 w 289"/>
                <a:gd name="T1" fmla="*/ 60 h 313"/>
                <a:gd name="T2" fmla="*/ 230 w 289"/>
                <a:gd name="T3" fmla="*/ 17 h 313"/>
                <a:gd name="T4" fmla="*/ 211 w 289"/>
                <a:gd name="T5" fmla="*/ 0 h 313"/>
                <a:gd name="T6" fmla="*/ 211 w 289"/>
                <a:gd name="T7" fmla="*/ 0 h 313"/>
                <a:gd name="T8" fmla="*/ 0 w 289"/>
                <a:gd name="T9" fmla="*/ 0 h 313"/>
                <a:gd name="T10" fmla="*/ 0 w 289"/>
                <a:gd name="T11" fmla="*/ 313 h 313"/>
                <a:gd name="T12" fmla="*/ 289 w 289"/>
                <a:gd name="T13" fmla="*/ 313 h 313"/>
                <a:gd name="T14" fmla="*/ 289 w 289"/>
                <a:gd name="T15" fmla="*/ 79 h 313"/>
                <a:gd name="T16" fmla="*/ 289 w 289"/>
                <a:gd name="T17" fmla="*/ 76 h 313"/>
                <a:gd name="T18" fmla="*/ 270 w 289"/>
                <a:gd name="T19" fmla="*/ 6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9" h="313">
                  <a:moveTo>
                    <a:pt x="270" y="60"/>
                  </a:moveTo>
                  <a:lnTo>
                    <a:pt x="230" y="17"/>
                  </a:lnTo>
                  <a:lnTo>
                    <a:pt x="211" y="0"/>
                  </a:lnTo>
                  <a:lnTo>
                    <a:pt x="211" y="0"/>
                  </a:lnTo>
                  <a:lnTo>
                    <a:pt x="0" y="0"/>
                  </a:lnTo>
                  <a:lnTo>
                    <a:pt x="0" y="313"/>
                  </a:lnTo>
                  <a:lnTo>
                    <a:pt x="289" y="313"/>
                  </a:lnTo>
                  <a:lnTo>
                    <a:pt x="289" y="79"/>
                  </a:lnTo>
                  <a:lnTo>
                    <a:pt x="289" y="76"/>
                  </a:lnTo>
                  <a:lnTo>
                    <a:pt x="270" y="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69"/>
            <p:cNvSpPr>
              <a:spLocks/>
            </p:cNvSpPr>
            <p:nvPr/>
          </p:nvSpPr>
          <p:spPr bwMode="auto">
            <a:xfrm>
              <a:off x="2436813" y="1935163"/>
              <a:ext cx="398463" cy="444500"/>
            </a:xfrm>
            <a:custGeom>
              <a:avLst/>
              <a:gdLst>
                <a:gd name="T0" fmla="*/ 192 w 251"/>
                <a:gd name="T1" fmla="*/ 0 h 280"/>
                <a:gd name="T2" fmla="*/ 0 w 251"/>
                <a:gd name="T3" fmla="*/ 0 h 280"/>
                <a:gd name="T4" fmla="*/ 0 w 251"/>
                <a:gd name="T5" fmla="*/ 280 h 280"/>
                <a:gd name="T6" fmla="*/ 251 w 251"/>
                <a:gd name="T7" fmla="*/ 280 h 280"/>
                <a:gd name="T8" fmla="*/ 251 w 251"/>
                <a:gd name="T9" fmla="*/ 62 h 280"/>
                <a:gd name="T10" fmla="*/ 192 w 251"/>
                <a:gd name="T11" fmla="*/ 62 h 280"/>
                <a:gd name="T12" fmla="*/ 192 w 251"/>
                <a:gd name="T1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1" h="280">
                  <a:moveTo>
                    <a:pt x="192" y="0"/>
                  </a:moveTo>
                  <a:lnTo>
                    <a:pt x="0" y="0"/>
                  </a:lnTo>
                  <a:lnTo>
                    <a:pt x="0" y="280"/>
                  </a:lnTo>
                  <a:lnTo>
                    <a:pt x="251" y="280"/>
                  </a:lnTo>
                  <a:lnTo>
                    <a:pt x="251" y="62"/>
                  </a:lnTo>
                  <a:lnTo>
                    <a:pt x="192" y="62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CCE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auto">
            <a:xfrm>
              <a:off x="2436813" y="1935163"/>
              <a:ext cx="398463" cy="444500"/>
            </a:xfrm>
            <a:custGeom>
              <a:avLst/>
              <a:gdLst>
                <a:gd name="T0" fmla="*/ 192 w 251"/>
                <a:gd name="T1" fmla="*/ 0 h 280"/>
                <a:gd name="T2" fmla="*/ 0 w 251"/>
                <a:gd name="T3" fmla="*/ 0 h 280"/>
                <a:gd name="T4" fmla="*/ 0 w 251"/>
                <a:gd name="T5" fmla="*/ 280 h 280"/>
                <a:gd name="T6" fmla="*/ 251 w 251"/>
                <a:gd name="T7" fmla="*/ 280 h 280"/>
                <a:gd name="T8" fmla="*/ 251 w 251"/>
                <a:gd name="T9" fmla="*/ 62 h 280"/>
                <a:gd name="T10" fmla="*/ 192 w 251"/>
                <a:gd name="T11" fmla="*/ 62 h 280"/>
                <a:gd name="T12" fmla="*/ 192 w 251"/>
                <a:gd name="T1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1" h="280">
                  <a:moveTo>
                    <a:pt x="192" y="0"/>
                  </a:moveTo>
                  <a:lnTo>
                    <a:pt x="0" y="0"/>
                  </a:lnTo>
                  <a:lnTo>
                    <a:pt x="0" y="280"/>
                  </a:lnTo>
                  <a:lnTo>
                    <a:pt x="251" y="280"/>
                  </a:lnTo>
                  <a:lnTo>
                    <a:pt x="251" y="62"/>
                  </a:lnTo>
                  <a:lnTo>
                    <a:pt x="192" y="62"/>
                  </a:lnTo>
                  <a:lnTo>
                    <a:pt x="19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Freeform 71"/>
            <p:cNvSpPr>
              <a:spLocks/>
            </p:cNvSpPr>
            <p:nvPr/>
          </p:nvSpPr>
          <p:spPr bwMode="auto">
            <a:xfrm>
              <a:off x="2497138" y="2297113"/>
              <a:ext cx="239713" cy="28575"/>
            </a:xfrm>
            <a:custGeom>
              <a:avLst/>
              <a:gdLst>
                <a:gd name="T0" fmla="*/ 64 w 64"/>
                <a:gd name="T1" fmla="*/ 4 h 8"/>
                <a:gd name="T2" fmla="*/ 60 w 64"/>
                <a:gd name="T3" fmla="*/ 8 h 8"/>
                <a:gd name="T4" fmla="*/ 4 w 64"/>
                <a:gd name="T5" fmla="*/ 8 h 8"/>
                <a:gd name="T6" fmla="*/ 0 w 64"/>
                <a:gd name="T7" fmla="*/ 4 h 8"/>
                <a:gd name="T8" fmla="*/ 4 w 64"/>
                <a:gd name="T9" fmla="*/ 0 h 8"/>
                <a:gd name="T10" fmla="*/ 60 w 64"/>
                <a:gd name="T11" fmla="*/ 0 h 8"/>
                <a:gd name="T12" fmla="*/ 64 w 64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8">
                  <a:moveTo>
                    <a:pt x="64" y="4"/>
                  </a:moveTo>
                  <a:cubicBezTo>
                    <a:pt x="64" y="7"/>
                    <a:pt x="62" y="8"/>
                    <a:pt x="60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2" y="0"/>
                    <a:pt x="64" y="2"/>
                    <a:pt x="64" y="4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Freeform 72"/>
            <p:cNvSpPr>
              <a:spLocks/>
            </p:cNvSpPr>
            <p:nvPr/>
          </p:nvSpPr>
          <p:spPr bwMode="auto">
            <a:xfrm>
              <a:off x="2497138" y="2146300"/>
              <a:ext cx="280988" cy="30163"/>
            </a:xfrm>
            <a:custGeom>
              <a:avLst/>
              <a:gdLst>
                <a:gd name="T0" fmla="*/ 75 w 75"/>
                <a:gd name="T1" fmla="*/ 4 h 8"/>
                <a:gd name="T2" fmla="*/ 71 w 75"/>
                <a:gd name="T3" fmla="*/ 8 h 8"/>
                <a:gd name="T4" fmla="*/ 4 w 75"/>
                <a:gd name="T5" fmla="*/ 8 h 8"/>
                <a:gd name="T6" fmla="*/ 0 w 75"/>
                <a:gd name="T7" fmla="*/ 4 h 8"/>
                <a:gd name="T8" fmla="*/ 4 w 75"/>
                <a:gd name="T9" fmla="*/ 0 h 8"/>
                <a:gd name="T10" fmla="*/ 71 w 75"/>
                <a:gd name="T11" fmla="*/ 0 h 8"/>
                <a:gd name="T12" fmla="*/ 75 w 75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8">
                  <a:moveTo>
                    <a:pt x="75" y="4"/>
                  </a:moveTo>
                  <a:cubicBezTo>
                    <a:pt x="75" y="6"/>
                    <a:pt x="73" y="8"/>
                    <a:pt x="71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3" y="0"/>
                    <a:pt x="75" y="2"/>
                    <a:pt x="75" y="4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Freeform 73"/>
            <p:cNvSpPr>
              <a:spLocks/>
            </p:cNvSpPr>
            <p:nvPr/>
          </p:nvSpPr>
          <p:spPr bwMode="auto">
            <a:xfrm>
              <a:off x="2497138" y="2220913"/>
              <a:ext cx="280988" cy="30163"/>
            </a:xfrm>
            <a:custGeom>
              <a:avLst/>
              <a:gdLst>
                <a:gd name="T0" fmla="*/ 75 w 75"/>
                <a:gd name="T1" fmla="*/ 4 h 8"/>
                <a:gd name="T2" fmla="*/ 71 w 75"/>
                <a:gd name="T3" fmla="*/ 8 h 8"/>
                <a:gd name="T4" fmla="*/ 4 w 75"/>
                <a:gd name="T5" fmla="*/ 8 h 8"/>
                <a:gd name="T6" fmla="*/ 0 w 75"/>
                <a:gd name="T7" fmla="*/ 4 h 8"/>
                <a:gd name="T8" fmla="*/ 4 w 75"/>
                <a:gd name="T9" fmla="*/ 0 h 8"/>
                <a:gd name="T10" fmla="*/ 71 w 75"/>
                <a:gd name="T11" fmla="*/ 0 h 8"/>
                <a:gd name="T12" fmla="*/ 75 w 75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8">
                  <a:moveTo>
                    <a:pt x="75" y="4"/>
                  </a:moveTo>
                  <a:cubicBezTo>
                    <a:pt x="75" y="6"/>
                    <a:pt x="73" y="8"/>
                    <a:pt x="71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3" y="0"/>
                    <a:pt x="75" y="2"/>
                    <a:pt x="75" y="4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Freeform 74"/>
            <p:cNvSpPr>
              <a:spLocks/>
            </p:cNvSpPr>
            <p:nvPr/>
          </p:nvSpPr>
          <p:spPr bwMode="auto">
            <a:xfrm>
              <a:off x="2497138" y="2066925"/>
              <a:ext cx="280988" cy="33338"/>
            </a:xfrm>
            <a:custGeom>
              <a:avLst/>
              <a:gdLst>
                <a:gd name="T0" fmla="*/ 75 w 75"/>
                <a:gd name="T1" fmla="*/ 4 h 9"/>
                <a:gd name="T2" fmla="*/ 71 w 75"/>
                <a:gd name="T3" fmla="*/ 9 h 9"/>
                <a:gd name="T4" fmla="*/ 4 w 75"/>
                <a:gd name="T5" fmla="*/ 9 h 9"/>
                <a:gd name="T6" fmla="*/ 0 w 75"/>
                <a:gd name="T7" fmla="*/ 4 h 9"/>
                <a:gd name="T8" fmla="*/ 4 w 75"/>
                <a:gd name="T9" fmla="*/ 0 h 9"/>
                <a:gd name="T10" fmla="*/ 71 w 75"/>
                <a:gd name="T11" fmla="*/ 0 h 9"/>
                <a:gd name="T12" fmla="*/ 75 w 75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9">
                  <a:moveTo>
                    <a:pt x="75" y="4"/>
                  </a:moveTo>
                  <a:cubicBezTo>
                    <a:pt x="75" y="7"/>
                    <a:pt x="73" y="9"/>
                    <a:pt x="71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3" y="0"/>
                    <a:pt x="75" y="2"/>
                    <a:pt x="75" y="4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006543" y="2814001"/>
            <a:ext cx="3991089" cy="1974365"/>
            <a:chOff x="3927475" y="2759075"/>
            <a:chExt cx="3913188" cy="1935828"/>
          </a:xfrm>
        </p:grpSpPr>
        <p:sp>
          <p:nvSpPr>
            <p:cNvPr id="18" name="Freeform 17"/>
            <p:cNvSpPr>
              <a:spLocks noEditPoints="1"/>
            </p:cNvSpPr>
            <p:nvPr/>
          </p:nvSpPr>
          <p:spPr bwMode="auto">
            <a:xfrm>
              <a:off x="5346700" y="3571875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5621338" y="3511550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8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5888038" y="3308350"/>
              <a:ext cx="1125538" cy="790575"/>
            </a:xfrm>
            <a:custGeom>
              <a:avLst/>
              <a:gdLst>
                <a:gd name="T0" fmla="*/ 0 w 300"/>
                <a:gd name="T1" fmla="*/ 198 h 210"/>
                <a:gd name="T2" fmla="*/ 11 w 300"/>
                <a:gd name="T3" fmla="*/ 210 h 210"/>
                <a:gd name="T4" fmla="*/ 289 w 300"/>
                <a:gd name="T5" fmla="*/ 210 h 210"/>
                <a:gd name="T6" fmla="*/ 300 w 300"/>
                <a:gd name="T7" fmla="*/ 198 h 210"/>
                <a:gd name="T8" fmla="*/ 300 w 300"/>
                <a:gd name="T9" fmla="*/ 0 h 210"/>
                <a:gd name="T10" fmla="*/ 0 w 300"/>
                <a:gd name="T11" fmla="*/ 0 h 210"/>
                <a:gd name="T12" fmla="*/ 0 w 300"/>
                <a:gd name="T13" fmla="*/ 19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10">
                  <a:moveTo>
                    <a:pt x="0" y="198"/>
                  </a:moveTo>
                  <a:cubicBezTo>
                    <a:pt x="0" y="204"/>
                    <a:pt x="4" y="210"/>
                    <a:pt x="11" y="210"/>
                  </a:cubicBezTo>
                  <a:cubicBezTo>
                    <a:pt x="289" y="210"/>
                    <a:pt x="289" y="210"/>
                    <a:pt x="289" y="210"/>
                  </a:cubicBezTo>
                  <a:cubicBezTo>
                    <a:pt x="295" y="210"/>
                    <a:pt x="300" y="205"/>
                    <a:pt x="300" y="19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8"/>
                    <a:pt x="0" y="198"/>
                    <a:pt x="0" y="198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5888038" y="3135313"/>
              <a:ext cx="1125538" cy="173038"/>
            </a:xfrm>
            <a:custGeom>
              <a:avLst/>
              <a:gdLst>
                <a:gd name="T0" fmla="*/ 289 w 300"/>
                <a:gd name="T1" fmla="*/ 0 h 46"/>
                <a:gd name="T2" fmla="*/ 11 w 300"/>
                <a:gd name="T3" fmla="*/ 0 h 46"/>
                <a:gd name="T4" fmla="*/ 0 w 300"/>
                <a:gd name="T5" fmla="*/ 11 h 46"/>
                <a:gd name="T6" fmla="*/ 0 w 300"/>
                <a:gd name="T7" fmla="*/ 46 h 46"/>
                <a:gd name="T8" fmla="*/ 300 w 300"/>
                <a:gd name="T9" fmla="*/ 46 h 46"/>
                <a:gd name="T10" fmla="*/ 300 w 300"/>
                <a:gd name="T11" fmla="*/ 11 h 46"/>
                <a:gd name="T12" fmla="*/ 289 w 300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46">
                  <a:moveTo>
                    <a:pt x="289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0" y="5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00" y="46"/>
                    <a:pt x="300" y="46"/>
                    <a:pt x="300" y="46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5"/>
                    <a:pt x="296" y="0"/>
                    <a:pt x="289" y="0"/>
                  </a:cubicBezTo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6311900" y="3379788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6311900" y="3379788"/>
              <a:ext cx="280988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6311900" y="3613150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6"/>
            <p:cNvSpPr>
              <a:spLocks noChangeArrowheads="1"/>
            </p:cNvSpPr>
            <p:nvPr/>
          </p:nvSpPr>
          <p:spPr bwMode="auto">
            <a:xfrm>
              <a:off x="6311900" y="3613150"/>
              <a:ext cx="280988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7"/>
            <p:cNvSpPr>
              <a:spLocks noChangeArrowheads="1"/>
            </p:cNvSpPr>
            <p:nvPr/>
          </p:nvSpPr>
          <p:spPr bwMode="auto">
            <a:xfrm>
              <a:off x="6650038" y="3613150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8"/>
            <p:cNvSpPr>
              <a:spLocks noChangeArrowheads="1"/>
            </p:cNvSpPr>
            <p:nvPr/>
          </p:nvSpPr>
          <p:spPr bwMode="auto">
            <a:xfrm>
              <a:off x="6650038" y="3379788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6650038" y="3379788"/>
              <a:ext cx="280988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5973763" y="337978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Rectangle 31"/>
            <p:cNvSpPr>
              <a:spLocks noChangeArrowheads="1"/>
            </p:cNvSpPr>
            <p:nvPr/>
          </p:nvSpPr>
          <p:spPr bwMode="auto">
            <a:xfrm>
              <a:off x="5973763" y="337978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Rectangle 32"/>
            <p:cNvSpPr>
              <a:spLocks noChangeArrowheads="1"/>
            </p:cNvSpPr>
            <p:nvPr/>
          </p:nvSpPr>
          <p:spPr bwMode="auto">
            <a:xfrm>
              <a:off x="5973763" y="3613150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5973763" y="3613150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4"/>
            <p:cNvSpPr>
              <a:spLocks noChangeArrowheads="1"/>
            </p:cNvSpPr>
            <p:nvPr/>
          </p:nvSpPr>
          <p:spPr bwMode="auto">
            <a:xfrm>
              <a:off x="5973763" y="38433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5973763" y="384333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6"/>
            <p:cNvSpPr>
              <a:spLocks noChangeArrowheads="1"/>
            </p:cNvSpPr>
            <p:nvPr/>
          </p:nvSpPr>
          <p:spPr bwMode="auto">
            <a:xfrm>
              <a:off x="6311900" y="3843338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Rectangle 37"/>
            <p:cNvSpPr>
              <a:spLocks noChangeArrowheads="1"/>
            </p:cNvSpPr>
            <p:nvPr/>
          </p:nvSpPr>
          <p:spPr bwMode="auto">
            <a:xfrm>
              <a:off x="6650038" y="3843338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38"/>
            <p:cNvSpPr>
              <a:spLocks noEditPoints="1"/>
            </p:cNvSpPr>
            <p:nvPr/>
          </p:nvSpPr>
          <p:spPr bwMode="auto">
            <a:xfrm>
              <a:off x="5888038" y="3308350"/>
              <a:ext cx="822325" cy="790575"/>
            </a:xfrm>
            <a:custGeom>
              <a:avLst/>
              <a:gdLst>
                <a:gd name="T0" fmla="*/ 23 w 219"/>
                <a:gd name="T1" fmla="*/ 127 h 210"/>
                <a:gd name="T2" fmla="*/ 23 w 219"/>
                <a:gd name="T3" fmla="*/ 81 h 210"/>
                <a:gd name="T4" fmla="*/ 98 w 219"/>
                <a:gd name="T5" fmla="*/ 81 h 210"/>
                <a:gd name="T6" fmla="*/ 98 w 219"/>
                <a:gd name="T7" fmla="*/ 127 h 210"/>
                <a:gd name="T8" fmla="*/ 23 w 219"/>
                <a:gd name="T9" fmla="*/ 127 h 210"/>
                <a:gd name="T10" fmla="*/ 23 w 219"/>
                <a:gd name="T11" fmla="*/ 65 h 210"/>
                <a:gd name="T12" fmla="*/ 23 w 219"/>
                <a:gd name="T13" fmla="*/ 19 h 210"/>
                <a:gd name="T14" fmla="*/ 98 w 219"/>
                <a:gd name="T15" fmla="*/ 19 h 210"/>
                <a:gd name="T16" fmla="*/ 98 w 219"/>
                <a:gd name="T17" fmla="*/ 65 h 210"/>
                <a:gd name="T18" fmla="*/ 23 w 219"/>
                <a:gd name="T19" fmla="*/ 65 h 210"/>
                <a:gd name="T20" fmla="*/ 219 w 219"/>
                <a:gd name="T21" fmla="*/ 0 h 210"/>
                <a:gd name="T22" fmla="*/ 0 w 219"/>
                <a:gd name="T23" fmla="*/ 0 h 210"/>
                <a:gd name="T24" fmla="*/ 0 w 219"/>
                <a:gd name="T25" fmla="*/ 10 h 210"/>
                <a:gd name="T26" fmla="*/ 0 w 219"/>
                <a:gd name="T27" fmla="*/ 30 h 210"/>
                <a:gd name="T28" fmla="*/ 0 w 219"/>
                <a:gd name="T29" fmla="*/ 198 h 210"/>
                <a:gd name="T30" fmla="*/ 11 w 219"/>
                <a:gd name="T31" fmla="*/ 210 h 210"/>
                <a:gd name="T32" fmla="*/ 24 w 219"/>
                <a:gd name="T33" fmla="*/ 210 h 210"/>
                <a:gd name="T34" fmla="*/ 44 w 219"/>
                <a:gd name="T35" fmla="*/ 188 h 210"/>
                <a:gd name="T36" fmla="*/ 23 w 219"/>
                <a:gd name="T37" fmla="*/ 188 h 210"/>
                <a:gd name="T38" fmla="*/ 23 w 219"/>
                <a:gd name="T39" fmla="*/ 142 h 210"/>
                <a:gd name="T40" fmla="*/ 86 w 219"/>
                <a:gd name="T41" fmla="*/ 142 h 210"/>
                <a:gd name="T42" fmla="*/ 113 w 219"/>
                <a:gd name="T43" fmla="*/ 114 h 210"/>
                <a:gd name="T44" fmla="*/ 113 w 219"/>
                <a:gd name="T45" fmla="*/ 81 h 210"/>
                <a:gd name="T46" fmla="*/ 143 w 219"/>
                <a:gd name="T47" fmla="*/ 81 h 210"/>
                <a:gd name="T48" fmla="*/ 158 w 219"/>
                <a:gd name="T49" fmla="*/ 65 h 210"/>
                <a:gd name="T50" fmla="*/ 113 w 219"/>
                <a:gd name="T51" fmla="*/ 65 h 210"/>
                <a:gd name="T52" fmla="*/ 113 w 219"/>
                <a:gd name="T53" fmla="*/ 19 h 210"/>
                <a:gd name="T54" fmla="*/ 188 w 219"/>
                <a:gd name="T55" fmla="*/ 19 h 210"/>
                <a:gd name="T56" fmla="*/ 188 w 219"/>
                <a:gd name="T57" fmla="*/ 33 h 210"/>
                <a:gd name="T58" fmla="*/ 219 w 219"/>
                <a:gd name="T5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9" h="210">
                  <a:moveTo>
                    <a:pt x="23" y="127"/>
                  </a:moveTo>
                  <a:cubicBezTo>
                    <a:pt x="23" y="81"/>
                    <a:pt x="23" y="81"/>
                    <a:pt x="23" y="81"/>
                  </a:cubicBezTo>
                  <a:cubicBezTo>
                    <a:pt x="98" y="81"/>
                    <a:pt x="98" y="81"/>
                    <a:pt x="98" y="81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23" y="127"/>
                    <a:pt x="23" y="127"/>
                    <a:pt x="23" y="127"/>
                  </a:cubicBezTo>
                  <a:moveTo>
                    <a:pt x="23" y="65"/>
                  </a:moveTo>
                  <a:cubicBezTo>
                    <a:pt x="23" y="19"/>
                    <a:pt x="23" y="19"/>
                    <a:pt x="23" y="19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23" y="65"/>
                    <a:pt x="23" y="65"/>
                    <a:pt x="23" y="65"/>
                  </a:cubicBezTo>
                  <a:moveTo>
                    <a:pt x="2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04"/>
                    <a:pt x="6" y="210"/>
                    <a:pt x="11" y="210"/>
                  </a:cubicBezTo>
                  <a:cubicBezTo>
                    <a:pt x="24" y="210"/>
                    <a:pt x="24" y="210"/>
                    <a:pt x="24" y="210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23" y="188"/>
                    <a:pt x="23" y="188"/>
                    <a:pt x="23" y="188"/>
                  </a:cubicBezTo>
                  <a:cubicBezTo>
                    <a:pt x="23" y="142"/>
                    <a:pt x="23" y="142"/>
                    <a:pt x="23" y="142"/>
                  </a:cubicBezTo>
                  <a:cubicBezTo>
                    <a:pt x="86" y="142"/>
                    <a:pt x="86" y="142"/>
                    <a:pt x="86" y="142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3" y="81"/>
                    <a:pt x="113" y="81"/>
                    <a:pt x="113" y="81"/>
                  </a:cubicBezTo>
                  <a:cubicBezTo>
                    <a:pt x="143" y="81"/>
                    <a:pt x="143" y="81"/>
                    <a:pt x="143" y="81"/>
                  </a:cubicBezTo>
                  <a:cubicBezTo>
                    <a:pt x="158" y="65"/>
                    <a:pt x="158" y="65"/>
                    <a:pt x="158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88" y="19"/>
                    <a:pt x="188" y="19"/>
                    <a:pt x="188" y="19"/>
                  </a:cubicBezTo>
                  <a:cubicBezTo>
                    <a:pt x="188" y="33"/>
                    <a:pt x="188" y="33"/>
                    <a:pt x="188" y="33"/>
                  </a:cubicBezTo>
                  <a:cubicBezTo>
                    <a:pt x="219" y="0"/>
                    <a:pt x="219" y="0"/>
                    <a:pt x="219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5888038" y="3135313"/>
              <a:ext cx="984250" cy="173038"/>
            </a:xfrm>
            <a:custGeom>
              <a:avLst/>
              <a:gdLst>
                <a:gd name="T0" fmla="*/ 262 w 262"/>
                <a:gd name="T1" fmla="*/ 0 h 46"/>
                <a:gd name="T2" fmla="*/ 11 w 262"/>
                <a:gd name="T3" fmla="*/ 0 h 46"/>
                <a:gd name="T4" fmla="*/ 11 w 262"/>
                <a:gd name="T5" fmla="*/ 0 h 46"/>
                <a:gd name="T6" fmla="*/ 0 w 262"/>
                <a:gd name="T7" fmla="*/ 11 h 46"/>
                <a:gd name="T8" fmla="*/ 0 w 262"/>
                <a:gd name="T9" fmla="*/ 11 h 46"/>
                <a:gd name="T10" fmla="*/ 0 w 262"/>
                <a:gd name="T11" fmla="*/ 46 h 46"/>
                <a:gd name="T12" fmla="*/ 219 w 262"/>
                <a:gd name="T13" fmla="*/ 46 h 46"/>
                <a:gd name="T14" fmla="*/ 262 w 262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2" h="46">
                  <a:moveTo>
                    <a:pt x="26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0" y="5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219" y="46"/>
                    <a:pt x="219" y="46"/>
                    <a:pt x="219" y="4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9595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6311900" y="3379788"/>
              <a:ext cx="280988" cy="173038"/>
            </a:xfrm>
            <a:custGeom>
              <a:avLst/>
              <a:gdLst>
                <a:gd name="T0" fmla="*/ 177 w 177"/>
                <a:gd name="T1" fmla="*/ 0 h 109"/>
                <a:gd name="T2" fmla="*/ 0 w 177"/>
                <a:gd name="T3" fmla="*/ 0 h 109"/>
                <a:gd name="T4" fmla="*/ 0 w 177"/>
                <a:gd name="T5" fmla="*/ 109 h 109"/>
                <a:gd name="T6" fmla="*/ 107 w 177"/>
                <a:gd name="T7" fmla="*/ 109 h 109"/>
                <a:gd name="T8" fmla="*/ 177 w 177"/>
                <a:gd name="T9" fmla="*/ 33 h 109"/>
                <a:gd name="T10" fmla="*/ 177 w 177"/>
                <a:gd name="T1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09">
                  <a:moveTo>
                    <a:pt x="177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107" y="109"/>
                  </a:lnTo>
                  <a:lnTo>
                    <a:pt x="177" y="33"/>
                  </a:lnTo>
                  <a:lnTo>
                    <a:pt x="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6311900" y="3379788"/>
              <a:ext cx="280988" cy="173038"/>
            </a:xfrm>
            <a:custGeom>
              <a:avLst/>
              <a:gdLst>
                <a:gd name="T0" fmla="*/ 177 w 177"/>
                <a:gd name="T1" fmla="*/ 0 h 109"/>
                <a:gd name="T2" fmla="*/ 0 w 177"/>
                <a:gd name="T3" fmla="*/ 0 h 109"/>
                <a:gd name="T4" fmla="*/ 0 w 177"/>
                <a:gd name="T5" fmla="*/ 109 h 109"/>
                <a:gd name="T6" fmla="*/ 107 w 177"/>
                <a:gd name="T7" fmla="*/ 109 h 109"/>
                <a:gd name="T8" fmla="*/ 177 w 177"/>
                <a:gd name="T9" fmla="*/ 33 h 109"/>
                <a:gd name="T10" fmla="*/ 177 w 177"/>
                <a:gd name="T1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09">
                  <a:moveTo>
                    <a:pt x="177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107" y="109"/>
                  </a:lnTo>
                  <a:lnTo>
                    <a:pt x="177" y="33"/>
                  </a:lnTo>
                  <a:lnTo>
                    <a:pt x="17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6311900" y="3613150"/>
              <a:ext cx="112713" cy="123825"/>
            </a:xfrm>
            <a:custGeom>
              <a:avLst/>
              <a:gdLst>
                <a:gd name="T0" fmla="*/ 71 w 71"/>
                <a:gd name="T1" fmla="*/ 0 h 78"/>
                <a:gd name="T2" fmla="*/ 0 w 71"/>
                <a:gd name="T3" fmla="*/ 0 h 78"/>
                <a:gd name="T4" fmla="*/ 0 w 71"/>
                <a:gd name="T5" fmla="*/ 78 h 78"/>
                <a:gd name="T6" fmla="*/ 71 w 71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8">
                  <a:moveTo>
                    <a:pt x="71" y="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6311900" y="3613150"/>
              <a:ext cx="112713" cy="123825"/>
            </a:xfrm>
            <a:custGeom>
              <a:avLst/>
              <a:gdLst>
                <a:gd name="T0" fmla="*/ 71 w 71"/>
                <a:gd name="T1" fmla="*/ 0 h 78"/>
                <a:gd name="T2" fmla="*/ 0 w 71"/>
                <a:gd name="T3" fmla="*/ 0 h 78"/>
                <a:gd name="T4" fmla="*/ 0 w 71"/>
                <a:gd name="T5" fmla="*/ 78 h 78"/>
                <a:gd name="T6" fmla="*/ 71 w 71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8">
                  <a:moveTo>
                    <a:pt x="71" y="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Rectangle 44"/>
            <p:cNvSpPr>
              <a:spLocks noChangeArrowheads="1"/>
            </p:cNvSpPr>
            <p:nvPr/>
          </p:nvSpPr>
          <p:spPr bwMode="auto">
            <a:xfrm>
              <a:off x="5973763" y="337978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5973763" y="337978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6"/>
            <p:cNvSpPr>
              <a:spLocks noChangeArrowheads="1"/>
            </p:cNvSpPr>
            <p:nvPr/>
          </p:nvSpPr>
          <p:spPr bwMode="auto">
            <a:xfrm>
              <a:off x="5973763" y="3613150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Rectangle 47"/>
            <p:cNvSpPr>
              <a:spLocks noChangeArrowheads="1"/>
            </p:cNvSpPr>
            <p:nvPr/>
          </p:nvSpPr>
          <p:spPr bwMode="auto">
            <a:xfrm>
              <a:off x="5973763" y="3613150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5973763" y="3843338"/>
              <a:ext cx="236538" cy="173038"/>
            </a:xfrm>
            <a:custGeom>
              <a:avLst/>
              <a:gdLst>
                <a:gd name="T0" fmla="*/ 149 w 149"/>
                <a:gd name="T1" fmla="*/ 0 h 109"/>
                <a:gd name="T2" fmla="*/ 0 w 149"/>
                <a:gd name="T3" fmla="*/ 0 h 109"/>
                <a:gd name="T4" fmla="*/ 0 w 149"/>
                <a:gd name="T5" fmla="*/ 109 h 109"/>
                <a:gd name="T6" fmla="*/ 50 w 149"/>
                <a:gd name="T7" fmla="*/ 109 h 109"/>
                <a:gd name="T8" fmla="*/ 149 w 149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09">
                  <a:moveTo>
                    <a:pt x="149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50" y="109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5973763" y="3843338"/>
              <a:ext cx="236538" cy="173038"/>
            </a:xfrm>
            <a:custGeom>
              <a:avLst/>
              <a:gdLst>
                <a:gd name="T0" fmla="*/ 149 w 149"/>
                <a:gd name="T1" fmla="*/ 0 h 109"/>
                <a:gd name="T2" fmla="*/ 0 w 149"/>
                <a:gd name="T3" fmla="*/ 0 h 109"/>
                <a:gd name="T4" fmla="*/ 0 w 149"/>
                <a:gd name="T5" fmla="*/ 109 h 109"/>
                <a:gd name="T6" fmla="*/ 50 w 149"/>
                <a:gd name="T7" fmla="*/ 109 h 109"/>
                <a:gd name="T8" fmla="*/ 149 w 149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09">
                  <a:moveTo>
                    <a:pt x="149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50" y="109"/>
                  </a:lnTo>
                  <a:lnTo>
                    <a:pt x="14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4397375" y="2887663"/>
              <a:ext cx="225425" cy="398463"/>
            </a:xfrm>
            <a:custGeom>
              <a:avLst/>
              <a:gdLst>
                <a:gd name="T0" fmla="*/ 58 w 60"/>
                <a:gd name="T1" fmla="*/ 56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2 h 106"/>
                <a:gd name="T8" fmla="*/ 3 w 60"/>
                <a:gd name="T9" fmla="*/ 2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6 h 106"/>
                <a:gd name="T16" fmla="*/ 2 w 60"/>
                <a:gd name="T17" fmla="*/ 98 h 106"/>
                <a:gd name="T18" fmla="*/ 2 w 60"/>
                <a:gd name="T19" fmla="*/ 105 h 106"/>
                <a:gd name="T20" fmla="*/ 8 w 60"/>
                <a:gd name="T21" fmla="*/ 105 h 106"/>
                <a:gd name="T22" fmla="*/ 48 w 60"/>
                <a:gd name="T23" fmla="*/ 66 h 106"/>
                <a:gd name="T24" fmla="*/ 48 w 60"/>
                <a:gd name="T25" fmla="*/ 65 h 106"/>
                <a:gd name="T26" fmla="*/ 58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6"/>
                  </a:moveTo>
                  <a:cubicBezTo>
                    <a:pt x="60" y="54"/>
                    <a:pt x="59" y="51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6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3927475" y="2887663"/>
              <a:ext cx="222250" cy="398463"/>
            </a:xfrm>
            <a:custGeom>
              <a:avLst/>
              <a:gdLst>
                <a:gd name="T0" fmla="*/ 1 w 59"/>
                <a:gd name="T1" fmla="*/ 56 h 106"/>
                <a:gd name="T2" fmla="*/ 1 w 59"/>
                <a:gd name="T3" fmla="*/ 49 h 106"/>
                <a:gd name="T4" fmla="*/ 10 w 59"/>
                <a:gd name="T5" fmla="*/ 40 h 106"/>
                <a:gd name="T6" fmla="*/ 50 w 59"/>
                <a:gd name="T7" fmla="*/ 2 h 106"/>
                <a:gd name="T8" fmla="*/ 56 w 59"/>
                <a:gd name="T9" fmla="*/ 2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6 h 106"/>
                <a:gd name="T16" fmla="*/ 57 w 59"/>
                <a:gd name="T17" fmla="*/ 98 h 106"/>
                <a:gd name="T18" fmla="*/ 57 w 59"/>
                <a:gd name="T19" fmla="*/ 105 h 106"/>
                <a:gd name="T20" fmla="*/ 51 w 59"/>
                <a:gd name="T21" fmla="*/ 105 h 106"/>
                <a:gd name="T22" fmla="*/ 11 w 59"/>
                <a:gd name="T23" fmla="*/ 66 h 106"/>
                <a:gd name="T24" fmla="*/ 10 w 59"/>
                <a:gd name="T25" fmla="*/ 66 h 106"/>
                <a:gd name="T26" fmla="*/ 1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1" y="56"/>
                  </a:moveTo>
                  <a:cubicBezTo>
                    <a:pt x="0" y="54"/>
                    <a:pt x="0" y="51"/>
                    <a:pt x="1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6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4119563" y="2774950"/>
              <a:ext cx="327025" cy="635000"/>
            </a:xfrm>
            <a:custGeom>
              <a:avLst/>
              <a:gdLst>
                <a:gd name="T0" fmla="*/ 203 w 206"/>
                <a:gd name="T1" fmla="*/ 0 h 400"/>
                <a:gd name="T2" fmla="*/ 71 w 206"/>
                <a:gd name="T3" fmla="*/ 0 h 400"/>
                <a:gd name="T4" fmla="*/ 0 w 206"/>
                <a:gd name="T5" fmla="*/ 201 h 400"/>
                <a:gd name="T6" fmla="*/ 87 w 206"/>
                <a:gd name="T7" fmla="*/ 201 h 400"/>
                <a:gd name="T8" fmla="*/ 19 w 206"/>
                <a:gd name="T9" fmla="*/ 400 h 400"/>
                <a:gd name="T10" fmla="*/ 206 w 206"/>
                <a:gd name="T11" fmla="*/ 135 h 400"/>
                <a:gd name="T12" fmla="*/ 116 w 206"/>
                <a:gd name="T13" fmla="*/ 135 h 400"/>
                <a:gd name="T14" fmla="*/ 203 w 206"/>
                <a:gd name="T15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0">
                  <a:moveTo>
                    <a:pt x="203" y="0"/>
                  </a:moveTo>
                  <a:lnTo>
                    <a:pt x="71" y="0"/>
                  </a:lnTo>
                  <a:lnTo>
                    <a:pt x="0" y="201"/>
                  </a:lnTo>
                  <a:lnTo>
                    <a:pt x="87" y="201"/>
                  </a:lnTo>
                  <a:lnTo>
                    <a:pt x="19" y="400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4119563" y="2774950"/>
              <a:ext cx="327025" cy="635000"/>
            </a:xfrm>
            <a:custGeom>
              <a:avLst/>
              <a:gdLst>
                <a:gd name="T0" fmla="*/ 203 w 206"/>
                <a:gd name="T1" fmla="*/ 0 h 400"/>
                <a:gd name="T2" fmla="*/ 71 w 206"/>
                <a:gd name="T3" fmla="*/ 0 h 400"/>
                <a:gd name="T4" fmla="*/ 0 w 206"/>
                <a:gd name="T5" fmla="*/ 201 h 400"/>
                <a:gd name="T6" fmla="*/ 87 w 206"/>
                <a:gd name="T7" fmla="*/ 201 h 400"/>
                <a:gd name="T8" fmla="*/ 19 w 206"/>
                <a:gd name="T9" fmla="*/ 400 h 400"/>
                <a:gd name="T10" fmla="*/ 206 w 206"/>
                <a:gd name="T11" fmla="*/ 135 h 400"/>
                <a:gd name="T12" fmla="*/ 116 w 206"/>
                <a:gd name="T13" fmla="*/ 135 h 400"/>
                <a:gd name="T14" fmla="*/ 203 w 206"/>
                <a:gd name="T15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0">
                  <a:moveTo>
                    <a:pt x="203" y="0"/>
                  </a:moveTo>
                  <a:lnTo>
                    <a:pt x="71" y="0"/>
                  </a:lnTo>
                  <a:lnTo>
                    <a:pt x="0" y="201"/>
                  </a:lnTo>
                  <a:lnTo>
                    <a:pt x="87" y="201"/>
                  </a:lnTo>
                  <a:lnTo>
                    <a:pt x="19" y="400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149725" y="2774950"/>
              <a:ext cx="296863" cy="635000"/>
            </a:xfrm>
            <a:custGeom>
              <a:avLst/>
              <a:gdLst>
                <a:gd name="T0" fmla="*/ 184 w 187"/>
                <a:gd name="T1" fmla="*/ 0 h 400"/>
                <a:gd name="T2" fmla="*/ 116 w 187"/>
                <a:gd name="T3" fmla="*/ 0 h 400"/>
                <a:gd name="T4" fmla="*/ 42 w 187"/>
                <a:gd name="T5" fmla="*/ 168 h 400"/>
                <a:gd name="T6" fmla="*/ 127 w 187"/>
                <a:gd name="T7" fmla="*/ 168 h 400"/>
                <a:gd name="T8" fmla="*/ 0 w 187"/>
                <a:gd name="T9" fmla="*/ 400 h 400"/>
                <a:gd name="T10" fmla="*/ 187 w 187"/>
                <a:gd name="T11" fmla="*/ 135 h 400"/>
                <a:gd name="T12" fmla="*/ 97 w 187"/>
                <a:gd name="T13" fmla="*/ 135 h 400"/>
                <a:gd name="T14" fmla="*/ 184 w 187"/>
                <a:gd name="T15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0">
                  <a:moveTo>
                    <a:pt x="184" y="0"/>
                  </a:moveTo>
                  <a:lnTo>
                    <a:pt x="116" y="0"/>
                  </a:lnTo>
                  <a:lnTo>
                    <a:pt x="42" y="168"/>
                  </a:lnTo>
                  <a:lnTo>
                    <a:pt x="127" y="168"/>
                  </a:lnTo>
                  <a:lnTo>
                    <a:pt x="0" y="400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4149725" y="2774950"/>
              <a:ext cx="296863" cy="635000"/>
            </a:xfrm>
            <a:custGeom>
              <a:avLst/>
              <a:gdLst>
                <a:gd name="T0" fmla="*/ 184 w 187"/>
                <a:gd name="T1" fmla="*/ 0 h 400"/>
                <a:gd name="T2" fmla="*/ 116 w 187"/>
                <a:gd name="T3" fmla="*/ 0 h 400"/>
                <a:gd name="T4" fmla="*/ 42 w 187"/>
                <a:gd name="T5" fmla="*/ 168 h 400"/>
                <a:gd name="T6" fmla="*/ 127 w 187"/>
                <a:gd name="T7" fmla="*/ 168 h 400"/>
                <a:gd name="T8" fmla="*/ 0 w 187"/>
                <a:gd name="T9" fmla="*/ 400 h 400"/>
                <a:gd name="T10" fmla="*/ 187 w 187"/>
                <a:gd name="T11" fmla="*/ 135 h 400"/>
                <a:gd name="T12" fmla="*/ 97 w 187"/>
                <a:gd name="T13" fmla="*/ 135 h 400"/>
                <a:gd name="T14" fmla="*/ 184 w 187"/>
                <a:gd name="T15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0">
                  <a:moveTo>
                    <a:pt x="184" y="0"/>
                  </a:moveTo>
                  <a:lnTo>
                    <a:pt x="116" y="0"/>
                  </a:lnTo>
                  <a:lnTo>
                    <a:pt x="42" y="168"/>
                  </a:lnTo>
                  <a:lnTo>
                    <a:pt x="127" y="168"/>
                  </a:lnTo>
                  <a:lnTo>
                    <a:pt x="0" y="400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Rectangle 56"/>
            <p:cNvSpPr>
              <a:spLocks noChangeArrowheads="1"/>
            </p:cNvSpPr>
            <p:nvPr/>
          </p:nvSpPr>
          <p:spPr bwMode="auto">
            <a:xfrm>
              <a:off x="4854575" y="4475163"/>
              <a:ext cx="9297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</a:t>
              </a:r>
              <a:endParaRPr lang="en-US" altLang="en-US" sz="1836" kern="0"/>
            </a:p>
          </p:txBody>
        </p:sp>
        <p:sp>
          <p:nvSpPr>
            <p:cNvPr id="58" name="Rectangle 57"/>
            <p:cNvSpPr>
              <a:spLocks noChangeArrowheads="1"/>
            </p:cNvSpPr>
            <p:nvPr/>
          </p:nvSpPr>
          <p:spPr bwMode="auto">
            <a:xfrm>
              <a:off x="4922838" y="4475163"/>
              <a:ext cx="4728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ransfo</a:t>
              </a:r>
              <a:endParaRPr lang="en-US" altLang="en-US" sz="1836" kern="0"/>
            </a:p>
          </p:txBody>
        </p:sp>
        <p:sp>
          <p:nvSpPr>
            <p:cNvPr id="59" name="Rectangle 58"/>
            <p:cNvSpPr>
              <a:spLocks noChangeArrowheads="1"/>
            </p:cNvSpPr>
            <p:nvPr/>
          </p:nvSpPr>
          <p:spPr bwMode="auto">
            <a:xfrm>
              <a:off x="5387975" y="4475163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60" name="Rectangle 59"/>
            <p:cNvSpPr>
              <a:spLocks noChangeArrowheads="1"/>
            </p:cNvSpPr>
            <p:nvPr/>
          </p:nvSpPr>
          <p:spPr bwMode="auto">
            <a:xfrm>
              <a:off x="5448300" y="4475163"/>
              <a:ext cx="1109278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m CSV to data</a:t>
              </a:r>
              <a:endParaRPr lang="en-US" altLang="en-US" sz="1836" kern="0"/>
            </a:p>
          </p:txBody>
        </p:sp>
        <p:sp>
          <p:nvSpPr>
            <p:cNvPr id="61" name="Rectangle 60"/>
            <p:cNvSpPr>
              <a:spLocks noChangeArrowheads="1"/>
            </p:cNvSpPr>
            <p:nvPr/>
          </p:nvSpPr>
          <p:spPr bwMode="auto">
            <a:xfrm>
              <a:off x="6589713" y="4475163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62" name="Rectangle 61"/>
            <p:cNvSpPr>
              <a:spLocks noChangeArrowheads="1"/>
            </p:cNvSpPr>
            <p:nvPr/>
          </p:nvSpPr>
          <p:spPr bwMode="auto">
            <a:xfrm>
              <a:off x="6646863" y="4475163"/>
              <a:ext cx="29655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ows</a:t>
              </a:r>
              <a:endParaRPr lang="en-US" altLang="en-US" sz="1836" kern="0"/>
            </a:p>
          </p:txBody>
        </p:sp>
        <p:sp>
          <p:nvSpPr>
            <p:cNvPr id="63" name="Freeform 62"/>
            <p:cNvSpPr>
              <a:spLocks noEditPoints="1"/>
            </p:cNvSpPr>
            <p:nvPr/>
          </p:nvSpPr>
          <p:spPr bwMode="auto">
            <a:xfrm>
              <a:off x="3949700" y="2759075"/>
              <a:ext cx="3890963" cy="1655763"/>
            </a:xfrm>
            <a:custGeom>
              <a:avLst/>
              <a:gdLst>
                <a:gd name="T0" fmla="*/ 183 w 1036"/>
                <a:gd name="T1" fmla="*/ 10 h 440"/>
                <a:gd name="T2" fmla="*/ 213 w 1036"/>
                <a:gd name="T3" fmla="*/ 0 h 440"/>
                <a:gd name="T4" fmla="*/ 251 w 1036"/>
                <a:gd name="T5" fmla="*/ 0 h 440"/>
                <a:gd name="T6" fmla="*/ 296 w 1036"/>
                <a:gd name="T7" fmla="*/ 8 h 440"/>
                <a:gd name="T8" fmla="*/ 327 w 1036"/>
                <a:gd name="T9" fmla="*/ 8 h 440"/>
                <a:gd name="T10" fmla="*/ 372 w 1036"/>
                <a:gd name="T11" fmla="*/ 0 h 440"/>
                <a:gd name="T12" fmla="*/ 433 w 1036"/>
                <a:gd name="T13" fmla="*/ 0 h 440"/>
                <a:gd name="T14" fmla="*/ 456 w 1036"/>
                <a:gd name="T15" fmla="*/ 0 h 440"/>
                <a:gd name="T16" fmla="*/ 502 w 1036"/>
                <a:gd name="T17" fmla="*/ 8 h 440"/>
                <a:gd name="T18" fmla="*/ 532 w 1036"/>
                <a:gd name="T19" fmla="*/ 8 h 440"/>
                <a:gd name="T20" fmla="*/ 578 w 1036"/>
                <a:gd name="T21" fmla="*/ 0 h 440"/>
                <a:gd name="T22" fmla="*/ 639 w 1036"/>
                <a:gd name="T23" fmla="*/ 0 h 440"/>
                <a:gd name="T24" fmla="*/ 662 w 1036"/>
                <a:gd name="T25" fmla="*/ 0 h 440"/>
                <a:gd name="T26" fmla="*/ 707 w 1036"/>
                <a:gd name="T27" fmla="*/ 8 h 440"/>
                <a:gd name="T28" fmla="*/ 738 w 1036"/>
                <a:gd name="T29" fmla="*/ 8 h 440"/>
                <a:gd name="T30" fmla="*/ 783 w 1036"/>
                <a:gd name="T31" fmla="*/ 0 h 440"/>
                <a:gd name="T32" fmla="*/ 845 w 1036"/>
                <a:gd name="T33" fmla="*/ 1 h 440"/>
                <a:gd name="T34" fmla="*/ 867 w 1036"/>
                <a:gd name="T35" fmla="*/ 5 h 440"/>
                <a:gd name="T36" fmla="*/ 908 w 1036"/>
                <a:gd name="T37" fmla="*/ 27 h 440"/>
                <a:gd name="T38" fmla="*/ 934 w 1036"/>
                <a:gd name="T39" fmla="*/ 41 h 440"/>
                <a:gd name="T40" fmla="*/ 974 w 1036"/>
                <a:gd name="T41" fmla="*/ 64 h 440"/>
                <a:gd name="T42" fmla="*/ 1011 w 1036"/>
                <a:gd name="T43" fmla="*/ 114 h 440"/>
                <a:gd name="T44" fmla="*/ 1021 w 1036"/>
                <a:gd name="T45" fmla="*/ 135 h 440"/>
                <a:gd name="T46" fmla="*/ 1025 w 1036"/>
                <a:gd name="T47" fmla="*/ 181 h 440"/>
                <a:gd name="T48" fmla="*/ 1036 w 1036"/>
                <a:gd name="T49" fmla="*/ 211 h 440"/>
                <a:gd name="T50" fmla="*/ 1035 w 1036"/>
                <a:gd name="T51" fmla="*/ 249 h 440"/>
                <a:gd name="T52" fmla="*/ 1017 w 1036"/>
                <a:gd name="T53" fmla="*/ 292 h 440"/>
                <a:gd name="T54" fmla="*/ 1006 w 1036"/>
                <a:gd name="T55" fmla="*/ 319 h 440"/>
                <a:gd name="T56" fmla="*/ 987 w 1036"/>
                <a:gd name="T57" fmla="*/ 362 h 440"/>
                <a:gd name="T58" fmla="*/ 941 w 1036"/>
                <a:gd name="T59" fmla="*/ 403 h 440"/>
                <a:gd name="T60" fmla="*/ 921 w 1036"/>
                <a:gd name="T61" fmla="*/ 415 h 440"/>
                <a:gd name="T62" fmla="*/ 876 w 1036"/>
                <a:gd name="T63" fmla="*/ 425 h 440"/>
                <a:gd name="T64" fmla="*/ 847 w 1036"/>
                <a:gd name="T65" fmla="*/ 431 h 440"/>
                <a:gd name="T66" fmla="*/ 809 w 1036"/>
                <a:gd name="T67" fmla="*/ 440 h 440"/>
                <a:gd name="T68" fmla="*/ 764 w 1036"/>
                <a:gd name="T69" fmla="*/ 432 h 440"/>
                <a:gd name="T70" fmla="*/ 733 w 1036"/>
                <a:gd name="T71" fmla="*/ 432 h 440"/>
                <a:gd name="T72" fmla="*/ 688 w 1036"/>
                <a:gd name="T73" fmla="*/ 440 h 440"/>
                <a:gd name="T74" fmla="*/ 627 w 1036"/>
                <a:gd name="T75" fmla="*/ 440 h 440"/>
                <a:gd name="T76" fmla="*/ 604 w 1036"/>
                <a:gd name="T77" fmla="*/ 440 h 440"/>
                <a:gd name="T78" fmla="*/ 558 w 1036"/>
                <a:gd name="T79" fmla="*/ 432 h 440"/>
                <a:gd name="T80" fmla="*/ 528 w 1036"/>
                <a:gd name="T81" fmla="*/ 432 h 440"/>
                <a:gd name="T82" fmla="*/ 482 w 1036"/>
                <a:gd name="T83" fmla="*/ 440 h 440"/>
                <a:gd name="T84" fmla="*/ 421 w 1036"/>
                <a:gd name="T85" fmla="*/ 440 h 440"/>
                <a:gd name="T86" fmla="*/ 399 w 1036"/>
                <a:gd name="T87" fmla="*/ 440 h 440"/>
                <a:gd name="T88" fmla="*/ 353 w 1036"/>
                <a:gd name="T89" fmla="*/ 432 h 440"/>
                <a:gd name="T90" fmla="*/ 322 w 1036"/>
                <a:gd name="T91" fmla="*/ 432 h 440"/>
                <a:gd name="T92" fmla="*/ 277 w 1036"/>
                <a:gd name="T93" fmla="*/ 440 h 440"/>
                <a:gd name="T94" fmla="*/ 216 w 1036"/>
                <a:gd name="T95" fmla="*/ 440 h 440"/>
                <a:gd name="T96" fmla="*/ 193 w 1036"/>
                <a:gd name="T97" fmla="*/ 439 h 440"/>
                <a:gd name="T98" fmla="*/ 150 w 1036"/>
                <a:gd name="T99" fmla="*/ 422 h 440"/>
                <a:gd name="T100" fmla="*/ 122 w 1036"/>
                <a:gd name="T101" fmla="*/ 410 h 440"/>
                <a:gd name="T102" fmla="*/ 80 w 1036"/>
                <a:gd name="T103" fmla="*/ 392 h 440"/>
                <a:gd name="T104" fmla="*/ 38 w 1036"/>
                <a:gd name="T105" fmla="*/ 347 h 440"/>
                <a:gd name="T106" fmla="*/ 26 w 1036"/>
                <a:gd name="T107" fmla="*/ 327 h 440"/>
                <a:gd name="T108" fmla="*/ 16 w 1036"/>
                <a:gd name="T109" fmla="*/ 282 h 440"/>
                <a:gd name="T110" fmla="*/ 10 w 1036"/>
                <a:gd name="T111" fmla="*/ 253 h 440"/>
                <a:gd name="T112" fmla="*/ 0 w 1036"/>
                <a:gd name="T113" fmla="*/ 215 h 440"/>
                <a:gd name="T114" fmla="*/ 13 w 1036"/>
                <a:gd name="T115" fmla="*/ 171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36" h="440">
                  <a:moveTo>
                    <a:pt x="159" y="7"/>
                  </a:moveTo>
                  <a:cubicBezTo>
                    <a:pt x="156" y="8"/>
                    <a:pt x="152" y="9"/>
                    <a:pt x="149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4" y="17"/>
                    <a:pt x="158" y="16"/>
                    <a:pt x="161" y="15"/>
                  </a:cubicBezTo>
                  <a:cubicBezTo>
                    <a:pt x="159" y="7"/>
                    <a:pt x="159" y="7"/>
                    <a:pt x="159" y="7"/>
                  </a:cubicBezTo>
                  <a:close/>
                  <a:moveTo>
                    <a:pt x="182" y="3"/>
                  </a:moveTo>
                  <a:cubicBezTo>
                    <a:pt x="177" y="3"/>
                    <a:pt x="172" y="4"/>
                    <a:pt x="167" y="6"/>
                  </a:cubicBezTo>
                  <a:cubicBezTo>
                    <a:pt x="168" y="13"/>
                    <a:pt x="168" y="13"/>
                    <a:pt x="168" y="13"/>
                  </a:cubicBezTo>
                  <a:cubicBezTo>
                    <a:pt x="173" y="12"/>
                    <a:pt x="178" y="11"/>
                    <a:pt x="183" y="10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205" y="0"/>
                  </a:moveTo>
                  <a:cubicBezTo>
                    <a:pt x="200" y="1"/>
                    <a:pt x="195" y="1"/>
                    <a:pt x="189" y="2"/>
                  </a:cubicBezTo>
                  <a:cubicBezTo>
                    <a:pt x="190" y="9"/>
                    <a:pt x="190" y="9"/>
                    <a:pt x="190" y="9"/>
                  </a:cubicBezTo>
                  <a:cubicBezTo>
                    <a:pt x="195" y="9"/>
                    <a:pt x="200" y="8"/>
                    <a:pt x="205" y="8"/>
                  </a:cubicBezTo>
                  <a:lnTo>
                    <a:pt x="205" y="0"/>
                  </a:lnTo>
                  <a:close/>
                  <a:moveTo>
                    <a:pt x="228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4" y="0"/>
                    <a:pt x="213" y="0"/>
                    <a:pt x="213" y="0"/>
                  </a:cubicBezTo>
                  <a:cubicBezTo>
                    <a:pt x="213" y="8"/>
                    <a:pt x="213" y="8"/>
                    <a:pt x="213" y="8"/>
                  </a:cubicBezTo>
                  <a:cubicBezTo>
                    <a:pt x="213" y="8"/>
                    <a:pt x="214" y="8"/>
                    <a:pt x="214" y="8"/>
                  </a:cubicBezTo>
                  <a:cubicBezTo>
                    <a:pt x="228" y="8"/>
                    <a:pt x="228" y="8"/>
                    <a:pt x="228" y="8"/>
                  </a:cubicBezTo>
                  <a:cubicBezTo>
                    <a:pt x="228" y="0"/>
                    <a:pt x="228" y="0"/>
                    <a:pt x="228" y="0"/>
                  </a:cubicBezTo>
                  <a:close/>
                  <a:moveTo>
                    <a:pt x="251" y="0"/>
                  </a:moveTo>
                  <a:cubicBezTo>
                    <a:pt x="235" y="0"/>
                    <a:pt x="235" y="0"/>
                    <a:pt x="235" y="0"/>
                  </a:cubicBezTo>
                  <a:cubicBezTo>
                    <a:pt x="235" y="8"/>
                    <a:pt x="235" y="8"/>
                    <a:pt x="235" y="8"/>
                  </a:cubicBezTo>
                  <a:cubicBezTo>
                    <a:pt x="251" y="8"/>
                    <a:pt x="251" y="8"/>
                    <a:pt x="251" y="8"/>
                  </a:cubicBezTo>
                  <a:lnTo>
                    <a:pt x="251" y="0"/>
                  </a:lnTo>
                  <a:close/>
                  <a:moveTo>
                    <a:pt x="274" y="0"/>
                  </a:moveTo>
                  <a:cubicBezTo>
                    <a:pt x="258" y="0"/>
                    <a:pt x="258" y="0"/>
                    <a:pt x="258" y="0"/>
                  </a:cubicBezTo>
                  <a:cubicBezTo>
                    <a:pt x="258" y="8"/>
                    <a:pt x="258" y="8"/>
                    <a:pt x="258" y="8"/>
                  </a:cubicBezTo>
                  <a:cubicBezTo>
                    <a:pt x="274" y="8"/>
                    <a:pt x="274" y="8"/>
                    <a:pt x="274" y="8"/>
                  </a:cubicBezTo>
                  <a:lnTo>
                    <a:pt x="274" y="0"/>
                  </a:lnTo>
                  <a:close/>
                  <a:moveTo>
                    <a:pt x="296" y="0"/>
                  </a:moveTo>
                  <a:cubicBezTo>
                    <a:pt x="281" y="0"/>
                    <a:pt x="281" y="0"/>
                    <a:pt x="281" y="0"/>
                  </a:cubicBezTo>
                  <a:cubicBezTo>
                    <a:pt x="281" y="8"/>
                    <a:pt x="281" y="8"/>
                    <a:pt x="281" y="8"/>
                  </a:cubicBezTo>
                  <a:cubicBezTo>
                    <a:pt x="296" y="8"/>
                    <a:pt x="296" y="8"/>
                    <a:pt x="296" y="8"/>
                  </a:cubicBezTo>
                  <a:lnTo>
                    <a:pt x="296" y="0"/>
                  </a:lnTo>
                  <a:close/>
                  <a:moveTo>
                    <a:pt x="319" y="0"/>
                  </a:moveTo>
                  <a:cubicBezTo>
                    <a:pt x="304" y="0"/>
                    <a:pt x="304" y="0"/>
                    <a:pt x="304" y="0"/>
                  </a:cubicBezTo>
                  <a:cubicBezTo>
                    <a:pt x="304" y="8"/>
                    <a:pt x="304" y="8"/>
                    <a:pt x="304" y="8"/>
                  </a:cubicBezTo>
                  <a:cubicBezTo>
                    <a:pt x="319" y="8"/>
                    <a:pt x="319" y="8"/>
                    <a:pt x="319" y="8"/>
                  </a:cubicBezTo>
                  <a:lnTo>
                    <a:pt x="319" y="0"/>
                  </a:lnTo>
                  <a:close/>
                  <a:moveTo>
                    <a:pt x="342" y="0"/>
                  </a:moveTo>
                  <a:cubicBezTo>
                    <a:pt x="327" y="0"/>
                    <a:pt x="327" y="0"/>
                    <a:pt x="327" y="0"/>
                  </a:cubicBezTo>
                  <a:cubicBezTo>
                    <a:pt x="327" y="8"/>
                    <a:pt x="327" y="8"/>
                    <a:pt x="327" y="8"/>
                  </a:cubicBezTo>
                  <a:cubicBezTo>
                    <a:pt x="342" y="8"/>
                    <a:pt x="342" y="8"/>
                    <a:pt x="342" y="8"/>
                  </a:cubicBezTo>
                  <a:lnTo>
                    <a:pt x="342" y="0"/>
                  </a:lnTo>
                  <a:close/>
                  <a:moveTo>
                    <a:pt x="365" y="0"/>
                  </a:moveTo>
                  <a:cubicBezTo>
                    <a:pt x="350" y="0"/>
                    <a:pt x="350" y="0"/>
                    <a:pt x="350" y="0"/>
                  </a:cubicBezTo>
                  <a:cubicBezTo>
                    <a:pt x="350" y="8"/>
                    <a:pt x="350" y="8"/>
                    <a:pt x="350" y="8"/>
                  </a:cubicBezTo>
                  <a:cubicBezTo>
                    <a:pt x="365" y="8"/>
                    <a:pt x="365" y="8"/>
                    <a:pt x="365" y="8"/>
                  </a:cubicBezTo>
                  <a:lnTo>
                    <a:pt x="365" y="0"/>
                  </a:lnTo>
                  <a:close/>
                  <a:moveTo>
                    <a:pt x="388" y="0"/>
                  </a:moveTo>
                  <a:cubicBezTo>
                    <a:pt x="372" y="0"/>
                    <a:pt x="372" y="0"/>
                    <a:pt x="372" y="0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88" y="8"/>
                    <a:pt x="388" y="8"/>
                    <a:pt x="388" y="8"/>
                  </a:cubicBezTo>
                  <a:lnTo>
                    <a:pt x="388" y="0"/>
                  </a:lnTo>
                  <a:close/>
                  <a:moveTo>
                    <a:pt x="410" y="0"/>
                  </a:moveTo>
                  <a:cubicBezTo>
                    <a:pt x="395" y="0"/>
                    <a:pt x="395" y="0"/>
                    <a:pt x="395" y="0"/>
                  </a:cubicBezTo>
                  <a:cubicBezTo>
                    <a:pt x="395" y="8"/>
                    <a:pt x="395" y="8"/>
                    <a:pt x="395" y="8"/>
                  </a:cubicBezTo>
                  <a:cubicBezTo>
                    <a:pt x="410" y="8"/>
                    <a:pt x="410" y="8"/>
                    <a:pt x="410" y="8"/>
                  </a:cubicBezTo>
                  <a:lnTo>
                    <a:pt x="410" y="0"/>
                  </a:lnTo>
                  <a:close/>
                  <a:moveTo>
                    <a:pt x="433" y="0"/>
                  </a:moveTo>
                  <a:cubicBezTo>
                    <a:pt x="418" y="0"/>
                    <a:pt x="418" y="0"/>
                    <a:pt x="418" y="0"/>
                  </a:cubicBezTo>
                  <a:cubicBezTo>
                    <a:pt x="418" y="8"/>
                    <a:pt x="418" y="8"/>
                    <a:pt x="418" y="8"/>
                  </a:cubicBezTo>
                  <a:cubicBezTo>
                    <a:pt x="433" y="8"/>
                    <a:pt x="433" y="8"/>
                    <a:pt x="433" y="8"/>
                  </a:cubicBezTo>
                  <a:lnTo>
                    <a:pt x="433" y="0"/>
                  </a:lnTo>
                  <a:close/>
                  <a:moveTo>
                    <a:pt x="456" y="0"/>
                  </a:moveTo>
                  <a:cubicBezTo>
                    <a:pt x="441" y="0"/>
                    <a:pt x="441" y="0"/>
                    <a:pt x="441" y="0"/>
                  </a:cubicBezTo>
                  <a:cubicBezTo>
                    <a:pt x="441" y="8"/>
                    <a:pt x="441" y="8"/>
                    <a:pt x="441" y="8"/>
                  </a:cubicBezTo>
                  <a:cubicBezTo>
                    <a:pt x="456" y="8"/>
                    <a:pt x="456" y="8"/>
                    <a:pt x="456" y="8"/>
                  </a:cubicBezTo>
                  <a:lnTo>
                    <a:pt x="456" y="0"/>
                  </a:lnTo>
                  <a:close/>
                  <a:moveTo>
                    <a:pt x="479" y="0"/>
                  </a:moveTo>
                  <a:cubicBezTo>
                    <a:pt x="464" y="0"/>
                    <a:pt x="464" y="0"/>
                    <a:pt x="464" y="0"/>
                  </a:cubicBezTo>
                  <a:cubicBezTo>
                    <a:pt x="464" y="8"/>
                    <a:pt x="464" y="8"/>
                    <a:pt x="464" y="8"/>
                  </a:cubicBezTo>
                  <a:cubicBezTo>
                    <a:pt x="479" y="8"/>
                    <a:pt x="479" y="8"/>
                    <a:pt x="479" y="8"/>
                  </a:cubicBezTo>
                  <a:lnTo>
                    <a:pt x="479" y="0"/>
                  </a:lnTo>
                  <a:close/>
                  <a:moveTo>
                    <a:pt x="502" y="0"/>
                  </a:moveTo>
                  <a:cubicBezTo>
                    <a:pt x="487" y="0"/>
                    <a:pt x="487" y="0"/>
                    <a:pt x="487" y="0"/>
                  </a:cubicBezTo>
                  <a:cubicBezTo>
                    <a:pt x="487" y="8"/>
                    <a:pt x="487" y="8"/>
                    <a:pt x="487" y="8"/>
                  </a:cubicBezTo>
                  <a:cubicBezTo>
                    <a:pt x="502" y="8"/>
                    <a:pt x="502" y="8"/>
                    <a:pt x="502" y="8"/>
                  </a:cubicBezTo>
                  <a:lnTo>
                    <a:pt x="502" y="0"/>
                  </a:lnTo>
                  <a:close/>
                  <a:moveTo>
                    <a:pt x="525" y="0"/>
                  </a:moveTo>
                  <a:cubicBezTo>
                    <a:pt x="509" y="0"/>
                    <a:pt x="509" y="0"/>
                    <a:pt x="509" y="0"/>
                  </a:cubicBezTo>
                  <a:cubicBezTo>
                    <a:pt x="509" y="8"/>
                    <a:pt x="509" y="8"/>
                    <a:pt x="509" y="8"/>
                  </a:cubicBezTo>
                  <a:cubicBezTo>
                    <a:pt x="525" y="8"/>
                    <a:pt x="525" y="8"/>
                    <a:pt x="525" y="8"/>
                  </a:cubicBezTo>
                  <a:lnTo>
                    <a:pt x="525" y="0"/>
                  </a:lnTo>
                  <a:close/>
                  <a:moveTo>
                    <a:pt x="547" y="0"/>
                  </a:moveTo>
                  <a:cubicBezTo>
                    <a:pt x="532" y="0"/>
                    <a:pt x="532" y="0"/>
                    <a:pt x="532" y="0"/>
                  </a:cubicBezTo>
                  <a:cubicBezTo>
                    <a:pt x="532" y="8"/>
                    <a:pt x="532" y="8"/>
                    <a:pt x="532" y="8"/>
                  </a:cubicBezTo>
                  <a:cubicBezTo>
                    <a:pt x="547" y="8"/>
                    <a:pt x="547" y="8"/>
                    <a:pt x="547" y="8"/>
                  </a:cubicBezTo>
                  <a:lnTo>
                    <a:pt x="547" y="0"/>
                  </a:lnTo>
                  <a:close/>
                  <a:moveTo>
                    <a:pt x="570" y="0"/>
                  </a:moveTo>
                  <a:cubicBezTo>
                    <a:pt x="555" y="0"/>
                    <a:pt x="555" y="0"/>
                    <a:pt x="555" y="0"/>
                  </a:cubicBezTo>
                  <a:cubicBezTo>
                    <a:pt x="555" y="8"/>
                    <a:pt x="555" y="8"/>
                    <a:pt x="555" y="8"/>
                  </a:cubicBezTo>
                  <a:cubicBezTo>
                    <a:pt x="570" y="8"/>
                    <a:pt x="570" y="8"/>
                    <a:pt x="570" y="8"/>
                  </a:cubicBezTo>
                  <a:lnTo>
                    <a:pt x="570" y="0"/>
                  </a:lnTo>
                  <a:close/>
                  <a:moveTo>
                    <a:pt x="593" y="0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578" y="8"/>
                    <a:pt x="578" y="8"/>
                    <a:pt x="578" y="8"/>
                  </a:cubicBezTo>
                  <a:cubicBezTo>
                    <a:pt x="593" y="8"/>
                    <a:pt x="593" y="8"/>
                    <a:pt x="593" y="8"/>
                  </a:cubicBezTo>
                  <a:lnTo>
                    <a:pt x="593" y="0"/>
                  </a:lnTo>
                  <a:close/>
                  <a:moveTo>
                    <a:pt x="616" y="0"/>
                  </a:moveTo>
                  <a:cubicBezTo>
                    <a:pt x="601" y="0"/>
                    <a:pt x="601" y="0"/>
                    <a:pt x="601" y="0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16" y="8"/>
                    <a:pt x="616" y="8"/>
                    <a:pt x="616" y="8"/>
                  </a:cubicBezTo>
                  <a:lnTo>
                    <a:pt x="616" y="0"/>
                  </a:lnTo>
                  <a:close/>
                  <a:moveTo>
                    <a:pt x="639" y="0"/>
                  </a:moveTo>
                  <a:cubicBezTo>
                    <a:pt x="624" y="0"/>
                    <a:pt x="624" y="0"/>
                    <a:pt x="624" y="0"/>
                  </a:cubicBezTo>
                  <a:cubicBezTo>
                    <a:pt x="624" y="8"/>
                    <a:pt x="624" y="8"/>
                    <a:pt x="624" y="8"/>
                  </a:cubicBezTo>
                  <a:cubicBezTo>
                    <a:pt x="639" y="8"/>
                    <a:pt x="639" y="8"/>
                    <a:pt x="639" y="8"/>
                  </a:cubicBezTo>
                  <a:lnTo>
                    <a:pt x="639" y="0"/>
                  </a:lnTo>
                  <a:close/>
                  <a:moveTo>
                    <a:pt x="662" y="0"/>
                  </a:moveTo>
                  <a:cubicBezTo>
                    <a:pt x="646" y="0"/>
                    <a:pt x="646" y="0"/>
                    <a:pt x="646" y="0"/>
                  </a:cubicBezTo>
                  <a:cubicBezTo>
                    <a:pt x="646" y="8"/>
                    <a:pt x="646" y="8"/>
                    <a:pt x="646" y="8"/>
                  </a:cubicBezTo>
                  <a:cubicBezTo>
                    <a:pt x="662" y="8"/>
                    <a:pt x="662" y="8"/>
                    <a:pt x="662" y="8"/>
                  </a:cubicBezTo>
                  <a:lnTo>
                    <a:pt x="662" y="0"/>
                  </a:lnTo>
                  <a:close/>
                  <a:moveTo>
                    <a:pt x="684" y="0"/>
                  </a:moveTo>
                  <a:cubicBezTo>
                    <a:pt x="669" y="0"/>
                    <a:pt x="669" y="0"/>
                    <a:pt x="669" y="0"/>
                  </a:cubicBezTo>
                  <a:cubicBezTo>
                    <a:pt x="669" y="8"/>
                    <a:pt x="669" y="8"/>
                    <a:pt x="669" y="8"/>
                  </a:cubicBezTo>
                  <a:cubicBezTo>
                    <a:pt x="684" y="8"/>
                    <a:pt x="684" y="8"/>
                    <a:pt x="684" y="8"/>
                  </a:cubicBezTo>
                  <a:lnTo>
                    <a:pt x="684" y="0"/>
                  </a:lnTo>
                  <a:close/>
                  <a:moveTo>
                    <a:pt x="707" y="0"/>
                  </a:moveTo>
                  <a:cubicBezTo>
                    <a:pt x="692" y="0"/>
                    <a:pt x="692" y="0"/>
                    <a:pt x="692" y="0"/>
                  </a:cubicBezTo>
                  <a:cubicBezTo>
                    <a:pt x="692" y="8"/>
                    <a:pt x="692" y="8"/>
                    <a:pt x="692" y="8"/>
                  </a:cubicBezTo>
                  <a:cubicBezTo>
                    <a:pt x="707" y="8"/>
                    <a:pt x="707" y="8"/>
                    <a:pt x="707" y="8"/>
                  </a:cubicBezTo>
                  <a:lnTo>
                    <a:pt x="707" y="0"/>
                  </a:lnTo>
                  <a:close/>
                  <a:moveTo>
                    <a:pt x="730" y="0"/>
                  </a:moveTo>
                  <a:cubicBezTo>
                    <a:pt x="715" y="0"/>
                    <a:pt x="715" y="0"/>
                    <a:pt x="715" y="0"/>
                  </a:cubicBezTo>
                  <a:cubicBezTo>
                    <a:pt x="715" y="8"/>
                    <a:pt x="715" y="8"/>
                    <a:pt x="715" y="8"/>
                  </a:cubicBezTo>
                  <a:cubicBezTo>
                    <a:pt x="730" y="8"/>
                    <a:pt x="730" y="8"/>
                    <a:pt x="730" y="8"/>
                  </a:cubicBezTo>
                  <a:lnTo>
                    <a:pt x="730" y="0"/>
                  </a:lnTo>
                  <a:close/>
                  <a:moveTo>
                    <a:pt x="753" y="0"/>
                  </a:moveTo>
                  <a:cubicBezTo>
                    <a:pt x="738" y="0"/>
                    <a:pt x="738" y="0"/>
                    <a:pt x="738" y="0"/>
                  </a:cubicBezTo>
                  <a:cubicBezTo>
                    <a:pt x="738" y="8"/>
                    <a:pt x="738" y="8"/>
                    <a:pt x="738" y="8"/>
                  </a:cubicBezTo>
                  <a:cubicBezTo>
                    <a:pt x="753" y="8"/>
                    <a:pt x="753" y="8"/>
                    <a:pt x="753" y="8"/>
                  </a:cubicBezTo>
                  <a:lnTo>
                    <a:pt x="753" y="0"/>
                  </a:lnTo>
                  <a:close/>
                  <a:moveTo>
                    <a:pt x="776" y="0"/>
                  </a:moveTo>
                  <a:cubicBezTo>
                    <a:pt x="760" y="0"/>
                    <a:pt x="760" y="0"/>
                    <a:pt x="760" y="0"/>
                  </a:cubicBezTo>
                  <a:cubicBezTo>
                    <a:pt x="760" y="8"/>
                    <a:pt x="760" y="8"/>
                    <a:pt x="760" y="8"/>
                  </a:cubicBezTo>
                  <a:cubicBezTo>
                    <a:pt x="776" y="8"/>
                    <a:pt x="776" y="8"/>
                    <a:pt x="776" y="8"/>
                  </a:cubicBezTo>
                  <a:lnTo>
                    <a:pt x="776" y="0"/>
                  </a:lnTo>
                  <a:close/>
                  <a:moveTo>
                    <a:pt x="799" y="0"/>
                  </a:moveTo>
                  <a:cubicBezTo>
                    <a:pt x="783" y="0"/>
                    <a:pt x="783" y="0"/>
                    <a:pt x="783" y="0"/>
                  </a:cubicBezTo>
                  <a:cubicBezTo>
                    <a:pt x="783" y="8"/>
                    <a:pt x="783" y="8"/>
                    <a:pt x="783" y="8"/>
                  </a:cubicBezTo>
                  <a:cubicBezTo>
                    <a:pt x="799" y="8"/>
                    <a:pt x="799" y="8"/>
                    <a:pt x="799" y="8"/>
                  </a:cubicBezTo>
                  <a:lnTo>
                    <a:pt x="799" y="0"/>
                  </a:lnTo>
                  <a:close/>
                  <a:moveTo>
                    <a:pt x="821" y="0"/>
                  </a:moveTo>
                  <a:cubicBezTo>
                    <a:pt x="806" y="0"/>
                    <a:pt x="806" y="0"/>
                    <a:pt x="806" y="0"/>
                  </a:cubicBezTo>
                  <a:cubicBezTo>
                    <a:pt x="806" y="8"/>
                    <a:pt x="806" y="8"/>
                    <a:pt x="806" y="8"/>
                  </a:cubicBezTo>
                  <a:cubicBezTo>
                    <a:pt x="821" y="8"/>
                    <a:pt x="821" y="8"/>
                    <a:pt x="821" y="8"/>
                  </a:cubicBezTo>
                  <a:lnTo>
                    <a:pt x="821" y="0"/>
                  </a:lnTo>
                  <a:close/>
                  <a:moveTo>
                    <a:pt x="845" y="1"/>
                  </a:moveTo>
                  <a:cubicBezTo>
                    <a:pt x="839" y="1"/>
                    <a:pt x="834" y="0"/>
                    <a:pt x="829" y="0"/>
                  </a:cubicBezTo>
                  <a:cubicBezTo>
                    <a:pt x="829" y="8"/>
                    <a:pt x="829" y="8"/>
                    <a:pt x="829" y="8"/>
                  </a:cubicBezTo>
                  <a:cubicBezTo>
                    <a:pt x="834" y="8"/>
                    <a:pt x="839" y="9"/>
                    <a:pt x="844" y="9"/>
                  </a:cubicBezTo>
                  <a:cubicBezTo>
                    <a:pt x="845" y="1"/>
                    <a:pt x="845" y="1"/>
                    <a:pt x="845" y="1"/>
                  </a:cubicBezTo>
                  <a:close/>
                  <a:moveTo>
                    <a:pt x="867" y="5"/>
                  </a:moveTo>
                  <a:cubicBezTo>
                    <a:pt x="862" y="4"/>
                    <a:pt x="857" y="3"/>
                    <a:pt x="852" y="2"/>
                  </a:cubicBezTo>
                  <a:cubicBezTo>
                    <a:pt x="851" y="10"/>
                    <a:pt x="851" y="10"/>
                    <a:pt x="851" y="10"/>
                  </a:cubicBezTo>
                  <a:cubicBezTo>
                    <a:pt x="856" y="11"/>
                    <a:pt x="861" y="12"/>
                    <a:pt x="866" y="13"/>
                  </a:cubicBezTo>
                  <a:cubicBezTo>
                    <a:pt x="867" y="5"/>
                    <a:pt x="867" y="5"/>
                    <a:pt x="867" y="5"/>
                  </a:cubicBezTo>
                  <a:close/>
                  <a:moveTo>
                    <a:pt x="890" y="11"/>
                  </a:moveTo>
                  <a:cubicBezTo>
                    <a:pt x="885" y="10"/>
                    <a:pt x="880" y="8"/>
                    <a:pt x="875" y="7"/>
                  </a:cubicBezTo>
                  <a:cubicBezTo>
                    <a:pt x="873" y="14"/>
                    <a:pt x="873" y="14"/>
                    <a:pt x="873" y="14"/>
                  </a:cubicBezTo>
                  <a:cubicBezTo>
                    <a:pt x="878" y="16"/>
                    <a:pt x="883" y="17"/>
                    <a:pt x="887" y="19"/>
                  </a:cubicBezTo>
                  <a:cubicBezTo>
                    <a:pt x="890" y="11"/>
                    <a:pt x="890" y="11"/>
                    <a:pt x="890" y="11"/>
                  </a:cubicBezTo>
                  <a:close/>
                  <a:moveTo>
                    <a:pt x="911" y="20"/>
                  </a:moveTo>
                  <a:cubicBezTo>
                    <a:pt x="907" y="18"/>
                    <a:pt x="902" y="16"/>
                    <a:pt x="897" y="14"/>
                  </a:cubicBezTo>
                  <a:cubicBezTo>
                    <a:pt x="894" y="21"/>
                    <a:pt x="894" y="21"/>
                    <a:pt x="894" y="21"/>
                  </a:cubicBezTo>
                  <a:cubicBezTo>
                    <a:pt x="899" y="23"/>
                    <a:pt x="904" y="25"/>
                    <a:pt x="908" y="27"/>
                  </a:cubicBezTo>
                  <a:lnTo>
                    <a:pt x="911" y="20"/>
                  </a:lnTo>
                  <a:close/>
                  <a:moveTo>
                    <a:pt x="932" y="31"/>
                  </a:moveTo>
                  <a:cubicBezTo>
                    <a:pt x="927" y="28"/>
                    <a:pt x="923" y="26"/>
                    <a:pt x="918" y="23"/>
                  </a:cubicBezTo>
                  <a:cubicBezTo>
                    <a:pt x="915" y="30"/>
                    <a:pt x="915" y="30"/>
                    <a:pt x="915" y="30"/>
                  </a:cubicBezTo>
                  <a:cubicBezTo>
                    <a:pt x="919" y="32"/>
                    <a:pt x="924" y="35"/>
                    <a:pt x="928" y="37"/>
                  </a:cubicBezTo>
                  <a:cubicBezTo>
                    <a:pt x="932" y="31"/>
                    <a:pt x="932" y="31"/>
                    <a:pt x="932" y="31"/>
                  </a:cubicBezTo>
                  <a:close/>
                  <a:moveTo>
                    <a:pt x="951" y="44"/>
                  </a:moveTo>
                  <a:cubicBezTo>
                    <a:pt x="947" y="41"/>
                    <a:pt x="943" y="38"/>
                    <a:pt x="938" y="35"/>
                  </a:cubicBezTo>
                  <a:cubicBezTo>
                    <a:pt x="934" y="41"/>
                    <a:pt x="934" y="41"/>
                    <a:pt x="934" y="41"/>
                  </a:cubicBezTo>
                  <a:cubicBezTo>
                    <a:pt x="938" y="44"/>
                    <a:pt x="942" y="47"/>
                    <a:pt x="946" y="50"/>
                  </a:cubicBezTo>
                  <a:cubicBezTo>
                    <a:pt x="951" y="44"/>
                    <a:pt x="951" y="44"/>
                    <a:pt x="951" y="44"/>
                  </a:cubicBezTo>
                  <a:close/>
                  <a:moveTo>
                    <a:pt x="969" y="59"/>
                  </a:moveTo>
                  <a:cubicBezTo>
                    <a:pt x="965" y="55"/>
                    <a:pt x="961" y="52"/>
                    <a:pt x="957" y="49"/>
                  </a:cubicBezTo>
                  <a:cubicBezTo>
                    <a:pt x="952" y="55"/>
                    <a:pt x="952" y="55"/>
                    <a:pt x="952" y="55"/>
                  </a:cubicBezTo>
                  <a:cubicBezTo>
                    <a:pt x="956" y="58"/>
                    <a:pt x="960" y="61"/>
                    <a:pt x="963" y="64"/>
                  </a:cubicBezTo>
                  <a:cubicBezTo>
                    <a:pt x="969" y="59"/>
                    <a:pt x="969" y="59"/>
                    <a:pt x="969" y="59"/>
                  </a:cubicBezTo>
                  <a:close/>
                  <a:moveTo>
                    <a:pt x="985" y="76"/>
                  </a:moveTo>
                  <a:cubicBezTo>
                    <a:pt x="981" y="72"/>
                    <a:pt x="978" y="68"/>
                    <a:pt x="974" y="64"/>
                  </a:cubicBezTo>
                  <a:cubicBezTo>
                    <a:pt x="969" y="70"/>
                    <a:pt x="969" y="70"/>
                    <a:pt x="969" y="70"/>
                  </a:cubicBezTo>
                  <a:cubicBezTo>
                    <a:pt x="972" y="73"/>
                    <a:pt x="976" y="77"/>
                    <a:pt x="979" y="81"/>
                  </a:cubicBezTo>
                  <a:cubicBezTo>
                    <a:pt x="985" y="76"/>
                    <a:pt x="985" y="76"/>
                    <a:pt x="985" y="76"/>
                  </a:cubicBezTo>
                  <a:close/>
                  <a:moveTo>
                    <a:pt x="999" y="94"/>
                  </a:moveTo>
                  <a:cubicBezTo>
                    <a:pt x="996" y="90"/>
                    <a:pt x="993" y="86"/>
                    <a:pt x="990" y="82"/>
                  </a:cubicBezTo>
                  <a:cubicBezTo>
                    <a:pt x="984" y="86"/>
                    <a:pt x="984" y="86"/>
                    <a:pt x="984" y="86"/>
                  </a:cubicBezTo>
                  <a:cubicBezTo>
                    <a:pt x="987" y="90"/>
                    <a:pt x="990" y="94"/>
                    <a:pt x="992" y="98"/>
                  </a:cubicBezTo>
                  <a:lnTo>
                    <a:pt x="999" y="94"/>
                  </a:lnTo>
                  <a:close/>
                  <a:moveTo>
                    <a:pt x="1011" y="114"/>
                  </a:moveTo>
                  <a:cubicBezTo>
                    <a:pt x="1008" y="109"/>
                    <a:pt x="1006" y="105"/>
                    <a:pt x="1003" y="101"/>
                  </a:cubicBezTo>
                  <a:cubicBezTo>
                    <a:pt x="997" y="105"/>
                    <a:pt x="997" y="105"/>
                    <a:pt x="997" y="105"/>
                  </a:cubicBezTo>
                  <a:cubicBezTo>
                    <a:pt x="999" y="109"/>
                    <a:pt x="1002" y="113"/>
                    <a:pt x="1004" y="118"/>
                  </a:cubicBezTo>
                  <a:cubicBezTo>
                    <a:pt x="1011" y="114"/>
                    <a:pt x="1011" y="114"/>
                    <a:pt x="1011" y="114"/>
                  </a:cubicBezTo>
                  <a:close/>
                  <a:moveTo>
                    <a:pt x="1021" y="135"/>
                  </a:moveTo>
                  <a:cubicBezTo>
                    <a:pt x="1019" y="130"/>
                    <a:pt x="1017" y="126"/>
                    <a:pt x="1014" y="121"/>
                  </a:cubicBezTo>
                  <a:cubicBezTo>
                    <a:pt x="1007" y="124"/>
                    <a:pt x="1007" y="124"/>
                    <a:pt x="1007" y="124"/>
                  </a:cubicBezTo>
                  <a:cubicBezTo>
                    <a:pt x="1010" y="129"/>
                    <a:pt x="1012" y="133"/>
                    <a:pt x="1014" y="138"/>
                  </a:cubicBezTo>
                  <a:cubicBezTo>
                    <a:pt x="1021" y="135"/>
                    <a:pt x="1021" y="135"/>
                    <a:pt x="1021" y="135"/>
                  </a:cubicBezTo>
                  <a:close/>
                  <a:moveTo>
                    <a:pt x="1028" y="157"/>
                  </a:moveTo>
                  <a:cubicBezTo>
                    <a:pt x="1027" y="152"/>
                    <a:pt x="1025" y="147"/>
                    <a:pt x="1023" y="142"/>
                  </a:cubicBezTo>
                  <a:cubicBezTo>
                    <a:pt x="1016" y="145"/>
                    <a:pt x="1016" y="145"/>
                    <a:pt x="1016" y="145"/>
                  </a:cubicBezTo>
                  <a:cubicBezTo>
                    <a:pt x="1018" y="150"/>
                    <a:pt x="1019" y="154"/>
                    <a:pt x="1021" y="159"/>
                  </a:cubicBezTo>
                  <a:cubicBezTo>
                    <a:pt x="1028" y="157"/>
                    <a:pt x="1028" y="157"/>
                    <a:pt x="1028" y="157"/>
                  </a:cubicBezTo>
                  <a:close/>
                  <a:moveTo>
                    <a:pt x="1033" y="180"/>
                  </a:moveTo>
                  <a:cubicBezTo>
                    <a:pt x="1032" y="175"/>
                    <a:pt x="1031" y="170"/>
                    <a:pt x="1030" y="165"/>
                  </a:cubicBezTo>
                  <a:cubicBezTo>
                    <a:pt x="1023" y="166"/>
                    <a:pt x="1023" y="166"/>
                    <a:pt x="1023" y="166"/>
                  </a:cubicBezTo>
                  <a:cubicBezTo>
                    <a:pt x="1024" y="171"/>
                    <a:pt x="1025" y="176"/>
                    <a:pt x="1025" y="181"/>
                  </a:cubicBezTo>
                  <a:cubicBezTo>
                    <a:pt x="1033" y="180"/>
                    <a:pt x="1033" y="180"/>
                    <a:pt x="1033" y="180"/>
                  </a:cubicBezTo>
                  <a:close/>
                  <a:moveTo>
                    <a:pt x="1036" y="203"/>
                  </a:moveTo>
                  <a:cubicBezTo>
                    <a:pt x="1035" y="198"/>
                    <a:pt x="1035" y="193"/>
                    <a:pt x="1034" y="188"/>
                  </a:cubicBezTo>
                  <a:cubicBezTo>
                    <a:pt x="1027" y="188"/>
                    <a:pt x="1027" y="188"/>
                    <a:pt x="1027" y="188"/>
                  </a:cubicBezTo>
                  <a:cubicBezTo>
                    <a:pt x="1027" y="193"/>
                    <a:pt x="1028" y="198"/>
                    <a:pt x="1028" y="203"/>
                  </a:cubicBezTo>
                  <a:cubicBezTo>
                    <a:pt x="1036" y="203"/>
                    <a:pt x="1036" y="203"/>
                    <a:pt x="1036" y="203"/>
                  </a:cubicBezTo>
                  <a:close/>
                  <a:moveTo>
                    <a:pt x="1036" y="226"/>
                  </a:moveTo>
                  <a:cubicBezTo>
                    <a:pt x="1036" y="214"/>
                    <a:pt x="1036" y="214"/>
                    <a:pt x="1036" y="214"/>
                  </a:cubicBezTo>
                  <a:cubicBezTo>
                    <a:pt x="1036" y="213"/>
                    <a:pt x="1036" y="212"/>
                    <a:pt x="1036" y="211"/>
                  </a:cubicBezTo>
                  <a:cubicBezTo>
                    <a:pt x="1028" y="211"/>
                    <a:pt x="1028" y="211"/>
                    <a:pt x="1028" y="211"/>
                  </a:cubicBezTo>
                  <a:cubicBezTo>
                    <a:pt x="1028" y="212"/>
                    <a:pt x="1028" y="213"/>
                    <a:pt x="1028" y="214"/>
                  </a:cubicBezTo>
                  <a:cubicBezTo>
                    <a:pt x="1028" y="226"/>
                    <a:pt x="1028" y="226"/>
                    <a:pt x="1028" y="226"/>
                  </a:cubicBezTo>
                  <a:cubicBezTo>
                    <a:pt x="1036" y="226"/>
                    <a:pt x="1036" y="226"/>
                    <a:pt x="1036" y="226"/>
                  </a:cubicBezTo>
                  <a:close/>
                  <a:moveTo>
                    <a:pt x="1035" y="249"/>
                  </a:moveTo>
                  <a:cubicBezTo>
                    <a:pt x="1035" y="244"/>
                    <a:pt x="1036" y="239"/>
                    <a:pt x="1036" y="234"/>
                  </a:cubicBezTo>
                  <a:cubicBezTo>
                    <a:pt x="1028" y="233"/>
                    <a:pt x="1028" y="233"/>
                    <a:pt x="1028" y="233"/>
                  </a:cubicBezTo>
                  <a:cubicBezTo>
                    <a:pt x="1028" y="238"/>
                    <a:pt x="1027" y="243"/>
                    <a:pt x="1027" y="248"/>
                  </a:cubicBezTo>
                  <a:cubicBezTo>
                    <a:pt x="1035" y="249"/>
                    <a:pt x="1035" y="249"/>
                    <a:pt x="1035" y="249"/>
                  </a:cubicBezTo>
                  <a:close/>
                  <a:moveTo>
                    <a:pt x="1031" y="272"/>
                  </a:moveTo>
                  <a:cubicBezTo>
                    <a:pt x="1032" y="267"/>
                    <a:pt x="1033" y="262"/>
                    <a:pt x="1034" y="257"/>
                  </a:cubicBezTo>
                  <a:cubicBezTo>
                    <a:pt x="1026" y="256"/>
                    <a:pt x="1026" y="256"/>
                    <a:pt x="1026" y="256"/>
                  </a:cubicBezTo>
                  <a:cubicBezTo>
                    <a:pt x="1025" y="261"/>
                    <a:pt x="1024" y="266"/>
                    <a:pt x="1023" y="270"/>
                  </a:cubicBezTo>
                  <a:lnTo>
                    <a:pt x="1031" y="272"/>
                  </a:lnTo>
                  <a:close/>
                  <a:moveTo>
                    <a:pt x="1025" y="294"/>
                  </a:moveTo>
                  <a:cubicBezTo>
                    <a:pt x="1026" y="290"/>
                    <a:pt x="1028" y="285"/>
                    <a:pt x="1029" y="280"/>
                  </a:cubicBezTo>
                  <a:cubicBezTo>
                    <a:pt x="1022" y="278"/>
                    <a:pt x="1022" y="278"/>
                    <a:pt x="1022" y="278"/>
                  </a:cubicBezTo>
                  <a:cubicBezTo>
                    <a:pt x="1020" y="282"/>
                    <a:pt x="1019" y="287"/>
                    <a:pt x="1017" y="292"/>
                  </a:cubicBezTo>
                  <a:lnTo>
                    <a:pt x="1025" y="294"/>
                  </a:lnTo>
                  <a:close/>
                  <a:moveTo>
                    <a:pt x="1016" y="316"/>
                  </a:moveTo>
                  <a:cubicBezTo>
                    <a:pt x="1018" y="311"/>
                    <a:pt x="1020" y="307"/>
                    <a:pt x="1022" y="302"/>
                  </a:cubicBezTo>
                  <a:cubicBezTo>
                    <a:pt x="1015" y="299"/>
                    <a:pt x="1015" y="299"/>
                    <a:pt x="1015" y="299"/>
                  </a:cubicBezTo>
                  <a:cubicBezTo>
                    <a:pt x="1013" y="304"/>
                    <a:pt x="1011" y="308"/>
                    <a:pt x="1009" y="313"/>
                  </a:cubicBezTo>
                  <a:cubicBezTo>
                    <a:pt x="1016" y="316"/>
                    <a:pt x="1016" y="316"/>
                    <a:pt x="1016" y="316"/>
                  </a:cubicBezTo>
                  <a:close/>
                  <a:moveTo>
                    <a:pt x="1005" y="336"/>
                  </a:moveTo>
                  <a:cubicBezTo>
                    <a:pt x="1008" y="332"/>
                    <a:pt x="1010" y="328"/>
                    <a:pt x="1013" y="323"/>
                  </a:cubicBezTo>
                  <a:cubicBezTo>
                    <a:pt x="1006" y="319"/>
                    <a:pt x="1006" y="319"/>
                    <a:pt x="1006" y="319"/>
                  </a:cubicBezTo>
                  <a:cubicBezTo>
                    <a:pt x="1003" y="324"/>
                    <a:pt x="1001" y="328"/>
                    <a:pt x="998" y="332"/>
                  </a:cubicBezTo>
                  <a:cubicBezTo>
                    <a:pt x="1005" y="336"/>
                    <a:pt x="1005" y="336"/>
                    <a:pt x="1005" y="336"/>
                  </a:cubicBezTo>
                  <a:close/>
                  <a:moveTo>
                    <a:pt x="992" y="356"/>
                  </a:moveTo>
                  <a:cubicBezTo>
                    <a:pt x="995" y="352"/>
                    <a:pt x="998" y="347"/>
                    <a:pt x="1001" y="343"/>
                  </a:cubicBezTo>
                  <a:cubicBezTo>
                    <a:pt x="994" y="339"/>
                    <a:pt x="994" y="339"/>
                    <a:pt x="994" y="339"/>
                  </a:cubicBezTo>
                  <a:cubicBezTo>
                    <a:pt x="992" y="343"/>
                    <a:pt x="989" y="347"/>
                    <a:pt x="986" y="351"/>
                  </a:cubicBezTo>
                  <a:lnTo>
                    <a:pt x="992" y="356"/>
                  </a:lnTo>
                  <a:close/>
                  <a:moveTo>
                    <a:pt x="977" y="373"/>
                  </a:moveTo>
                  <a:cubicBezTo>
                    <a:pt x="980" y="370"/>
                    <a:pt x="984" y="366"/>
                    <a:pt x="987" y="362"/>
                  </a:cubicBezTo>
                  <a:cubicBezTo>
                    <a:pt x="981" y="357"/>
                    <a:pt x="981" y="357"/>
                    <a:pt x="981" y="357"/>
                  </a:cubicBezTo>
                  <a:cubicBezTo>
                    <a:pt x="978" y="361"/>
                    <a:pt x="975" y="364"/>
                    <a:pt x="971" y="368"/>
                  </a:cubicBezTo>
                  <a:cubicBezTo>
                    <a:pt x="977" y="373"/>
                    <a:pt x="977" y="373"/>
                    <a:pt x="977" y="373"/>
                  </a:cubicBezTo>
                  <a:close/>
                  <a:moveTo>
                    <a:pt x="960" y="389"/>
                  </a:moveTo>
                  <a:cubicBezTo>
                    <a:pt x="964" y="386"/>
                    <a:pt x="968" y="382"/>
                    <a:pt x="971" y="379"/>
                  </a:cubicBezTo>
                  <a:cubicBezTo>
                    <a:pt x="966" y="373"/>
                    <a:pt x="966" y="373"/>
                    <a:pt x="966" y="373"/>
                  </a:cubicBezTo>
                  <a:cubicBezTo>
                    <a:pt x="962" y="377"/>
                    <a:pt x="959" y="380"/>
                    <a:pt x="955" y="383"/>
                  </a:cubicBezTo>
                  <a:cubicBezTo>
                    <a:pt x="960" y="389"/>
                    <a:pt x="960" y="389"/>
                    <a:pt x="960" y="389"/>
                  </a:cubicBezTo>
                  <a:close/>
                  <a:moveTo>
                    <a:pt x="941" y="403"/>
                  </a:moveTo>
                  <a:cubicBezTo>
                    <a:pt x="946" y="400"/>
                    <a:pt x="950" y="397"/>
                    <a:pt x="954" y="394"/>
                  </a:cubicBezTo>
                  <a:cubicBezTo>
                    <a:pt x="949" y="388"/>
                    <a:pt x="949" y="388"/>
                    <a:pt x="949" y="388"/>
                  </a:cubicBezTo>
                  <a:cubicBezTo>
                    <a:pt x="945" y="391"/>
                    <a:pt x="941" y="394"/>
                    <a:pt x="937" y="397"/>
                  </a:cubicBezTo>
                  <a:cubicBezTo>
                    <a:pt x="941" y="403"/>
                    <a:pt x="941" y="403"/>
                    <a:pt x="941" y="403"/>
                  </a:cubicBezTo>
                  <a:close/>
                  <a:moveTo>
                    <a:pt x="921" y="415"/>
                  </a:moveTo>
                  <a:cubicBezTo>
                    <a:pt x="926" y="413"/>
                    <a:pt x="930" y="410"/>
                    <a:pt x="935" y="407"/>
                  </a:cubicBezTo>
                  <a:cubicBezTo>
                    <a:pt x="931" y="401"/>
                    <a:pt x="931" y="401"/>
                    <a:pt x="931" y="401"/>
                  </a:cubicBezTo>
                  <a:cubicBezTo>
                    <a:pt x="927" y="404"/>
                    <a:pt x="922" y="406"/>
                    <a:pt x="918" y="408"/>
                  </a:cubicBezTo>
                  <a:cubicBezTo>
                    <a:pt x="921" y="415"/>
                    <a:pt x="921" y="415"/>
                    <a:pt x="921" y="415"/>
                  </a:cubicBezTo>
                  <a:close/>
                  <a:moveTo>
                    <a:pt x="900" y="425"/>
                  </a:moveTo>
                  <a:cubicBezTo>
                    <a:pt x="905" y="423"/>
                    <a:pt x="910" y="421"/>
                    <a:pt x="914" y="419"/>
                  </a:cubicBezTo>
                  <a:cubicBezTo>
                    <a:pt x="911" y="412"/>
                    <a:pt x="911" y="412"/>
                    <a:pt x="911" y="412"/>
                  </a:cubicBezTo>
                  <a:cubicBezTo>
                    <a:pt x="907" y="414"/>
                    <a:pt x="902" y="416"/>
                    <a:pt x="897" y="418"/>
                  </a:cubicBezTo>
                  <a:cubicBezTo>
                    <a:pt x="900" y="425"/>
                    <a:pt x="900" y="425"/>
                    <a:pt x="900" y="425"/>
                  </a:cubicBezTo>
                  <a:close/>
                  <a:moveTo>
                    <a:pt x="878" y="432"/>
                  </a:moveTo>
                  <a:cubicBezTo>
                    <a:pt x="883" y="431"/>
                    <a:pt x="888" y="429"/>
                    <a:pt x="893" y="428"/>
                  </a:cubicBezTo>
                  <a:cubicBezTo>
                    <a:pt x="890" y="420"/>
                    <a:pt x="890" y="420"/>
                    <a:pt x="890" y="420"/>
                  </a:cubicBezTo>
                  <a:cubicBezTo>
                    <a:pt x="886" y="422"/>
                    <a:pt x="881" y="424"/>
                    <a:pt x="876" y="425"/>
                  </a:cubicBezTo>
                  <a:lnTo>
                    <a:pt x="878" y="432"/>
                  </a:lnTo>
                  <a:close/>
                  <a:moveTo>
                    <a:pt x="856" y="437"/>
                  </a:moveTo>
                  <a:cubicBezTo>
                    <a:pt x="861" y="436"/>
                    <a:pt x="866" y="435"/>
                    <a:pt x="871" y="434"/>
                  </a:cubicBezTo>
                  <a:cubicBezTo>
                    <a:pt x="869" y="427"/>
                    <a:pt x="869" y="427"/>
                    <a:pt x="869" y="427"/>
                  </a:cubicBezTo>
                  <a:cubicBezTo>
                    <a:pt x="864" y="428"/>
                    <a:pt x="859" y="429"/>
                    <a:pt x="854" y="430"/>
                  </a:cubicBezTo>
                  <a:cubicBezTo>
                    <a:pt x="856" y="437"/>
                    <a:pt x="856" y="437"/>
                    <a:pt x="856" y="437"/>
                  </a:cubicBezTo>
                  <a:close/>
                  <a:moveTo>
                    <a:pt x="832" y="440"/>
                  </a:moveTo>
                  <a:cubicBezTo>
                    <a:pt x="838" y="439"/>
                    <a:pt x="843" y="439"/>
                    <a:pt x="848" y="438"/>
                  </a:cubicBezTo>
                  <a:cubicBezTo>
                    <a:pt x="847" y="431"/>
                    <a:pt x="847" y="431"/>
                    <a:pt x="847" y="431"/>
                  </a:cubicBezTo>
                  <a:cubicBezTo>
                    <a:pt x="842" y="431"/>
                    <a:pt x="837" y="432"/>
                    <a:pt x="832" y="432"/>
                  </a:cubicBezTo>
                  <a:cubicBezTo>
                    <a:pt x="832" y="440"/>
                    <a:pt x="832" y="440"/>
                    <a:pt x="832" y="440"/>
                  </a:cubicBezTo>
                  <a:close/>
                  <a:moveTo>
                    <a:pt x="809" y="440"/>
                  </a:moveTo>
                  <a:cubicBezTo>
                    <a:pt x="822" y="440"/>
                    <a:pt x="822" y="440"/>
                    <a:pt x="822" y="440"/>
                  </a:cubicBezTo>
                  <a:cubicBezTo>
                    <a:pt x="823" y="440"/>
                    <a:pt x="824" y="440"/>
                    <a:pt x="825" y="440"/>
                  </a:cubicBezTo>
                  <a:cubicBezTo>
                    <a:pt x="825" y="432"/>
                    <a:pt x="825" y="432"/>
                    <a:pt x="825" y="432"/>
                  </a:cubicBezTo>
                  <a:cubicBezTo>
                    <a:pt x="824" y="432"/>
                    <a:pt x="823" y="432"/>
                    <a:pt x="822" y="432"/>
                  </a:cubicBezTo>
                  <a:cubicBezTo>
                    <a:pt x="809" y="432"/>
                    <a:pt x="809" y="432"/>
                    <a:pt x="809" y="432"/>
                  </a:cubicBezTo>
                  <a:cubicBezTo>
                    <a:pt x="809" y="440"/>
                    <a:pt x="809" y="440"/>
                    <a:pt x="809" y="440"/>
                  </a:cubicBezTo>
                  <a:close/>
                  <a:moveTo>
                    <a:pt x="787" y="440"/>
                  </a:moveTo>
                  <a:cubicBezTo>
                    <a:pt x="802" y="440"/>
                    <a:pt x="802" y="440"/>
                    <a:pt x="802" y="440"/>
                  </a:cubicBezTo>
                  <a:cubicBezTo>
                    <a:pt x="802" y="432"/>
                    <a:pt x="802" y="432"/>
                    <a:pt x="802" y="432"/>
                  </a:cubicBezTo>
                  <a:cubicBezTo>
                    <a:pt x="787" y="432"/>
                    <a:pt x="787" y="432"/>
                    <a:pt x="787" y="432"/>
                  </a:cubicBezTo>
                  <a:lnTo>
                    <a:pt x="787" y="440"/>
                  </a:lnTo>
                  <a:close/>
                  <a:moveTo>
                    <a:pt x="764" y="440"/>
                  </a:moveTo>
                  <a:cubicBezTo>
                    <a:pt x="779" y="440"/>
                    <a:pt x="779" y="440"/>
                    <a:pt x="779" y="440"/>
                  </a:cubicBezTo>
                  <a:cubicBezTo>
                    <a:pt x="779" y="432"/>
                    <a:pt x="779" y="432"/>
                    <a:pt x="779" y="432"/>
                  </a:cubicBezTo>
                  <a:cubicBezTo>
                    <a:pt x="764" y="432"/>
                    <a:pt x="764" y="432"/>
                    <a:pt x="764" y="432"/>
                  </a:cubicBezTo>
                  <a:lnTo>
                    <a:pt x="764" y="440"/>
                  </a:lnTo>
                  <a:close/>
                  <a:moveTo>
                    <a:pt x="741" y="440"/>
                  </a:moveTo>
                  <a:cubicBezTo>
                    <a:pt x="756" y="440"/>
                    <a:pt x="756" y="440"/>
                    <a:pt x="756" y="440"/>
                  </a:cubicBezTo>
                  <a:cubicBezTo>
                    <a:pt x="756" y="432"/>
                    <a:pt x="756" y="432"/>
                    <a:pt x="756" y="432"/>
                  </a:cubicBezTo>
                  <a:cubicBezTo>
                    <a:pt x="741" y="432"/>
                    <a:pt x="741" y="432"/>
                    <a:pt x="741" y="432"/>
                  </a:cubicBezTo>
                  <a:lnTo>
                    <a:pt x="741" y="440"/>
                  </a:lnTo>
                  <a:close/>
                  <a:moveTo>
                    <a:pt x="718" y="440"/>
                  </a:moveTo>
                  <a:cubicBezTo>
                    <a:pt x="733" y="440"/>
                    <a:pt x="733" y="440"/>
                    <a:pt x="733" y="440"/>
                  </a:cubicBezTo>
                  <a:cubicBezTo>
                    <a:pt x="733" y="432"/>
                    <a:pt x="733" y="432"/>
                    <a:pt x="733" y="432"/>
                  </a:cubicBezTo>
                  <a:cubicBezTo>
                    <a:pt x="718" y="432"/>
                    <a:pt x="718" y="432"/>
                    <a:pt x="718" y="432"/>
                  </a:cubicBezTo>
                  <a:lnTo>
                    <a:pt x="718" y="440"/>
                  </a:lnTo>
                  <a:close/>
                  <a:moveTo>
                    <a:pt x="695" y="440"/>
                  </a:moveTo>
                  <a:cubicBezTo>
                    <a:pt x="710" y="440"/>
                    <a:pt x="710" y="440"/>
                    <a:pt x="710" y="440"/>
                  </a:cubicBezTo>
                  <a:cubicBezTo>
                    <a:pt x="710" y="432"/>
                    <a:pt x="710" y="432"/>
                    <a:pt x="710" y="432"/>
                  </a:cubicBezTo>
                  <a:cubicBezTo>
                    <a:pt x="695" y="432"/>
                    <a:pt x="695" y="432"/>
                    <a:pt x="695" y="432"/>
                  </a:cubicBezTo>
                  <a:lnTo>
                    <a:pt x="695" y="440"/>
                  </a:lnTo>
                  <a:close/>
                  <a:moveTo>
                    <a:pt x="672" y="440"/>
                  </a:moveTo>
                  <a:cubicBezTo>
                    <a:pt x="688" y="440"/>
                    <a:pt x="688" y="440"/>
                    <a:pt x="688" y="440"/>
                  </a:cubicBezTo>
                  <a:cubicBezTo>
                    <a:pt x="688" y="432"/>
                    <a:pt x="688" y="432"/>
                    <a:pt x="688" y="432"/>
                  </a:cubicBezTo>
                  <a:cubicBezTo>
                    <a:pt x="672" y="432"/>
                    <a:pt x="672" y="432"/>
                    <a:pt x="672" y="432"/>
                  </a:cubicBezTo>
                  <a:lnTo>
                    <a:pt x="672" y="440"/>
                  </a:lnTo>
                  <a:close/>
                  <a:moveTo>
                    <a:pt x="650" y="440"/>
                  </a:moveTo>
                  <a:cubicBezTo>
                    <a:pt x="665" y="440"/>
                    <a:pt x="665" y="440"/>
                    <a:pt x="665" y="440"/>
                  </a:cubicBezTo>
                  <a:cubicBezTo>
                    <a:pt x="665" y="432"/>
                    <a:pt x="665" y="432"/>
                    <a:pt x="665" y="432"/>
                  </a:cubicBezTo>
                  <a:cubicBezTo>
                    <a:pt x="650" y="432"/>
                    <a:pt x="650" y="432"/>
                    <a:pt x="650" y="432"/>
                  </a:cubicBezTo>
                  <a:lnTo>
                    <a:pt x="650" y="440"/>
                  </a:lnTo>
                  <a:close/>
                  <a:moveTo>
                    <a:pt x="627" y="440"/>
                  </a:moveTo>
                  <a:cubicBezTo>
                    <a:pt x="642" y="440"/>
                    <a:pt x="642" y="440"/>
                    <a:pt x="642" y="440"/>
                  </a:cubicBezTo>
                  <a:cubicBezTo>
                    <a:pt x="642" y="432"/>
                    <a:pt x="642" y="432"/>
                    <a:pt x="642" y="432"/>
                  </a:cubicBezTo>
                  <a:cubicBezTo>
                    <a:pt x="627" y="432"/>
                    <a:pt x="627" y="432"/>
                    <a:pt x="627" y="432"/>
                  </a:cubicBezTo>
                  <a:lnTo>
                    <a:pt x="627" y="440"/>
                  </a:lnTo>
                  <a:close/>
                  <a:moveTo>
                    <a:pt x="604" y="440"/>
                  </a:moveTo>
                  <a:cubicBezTo>
                    <a:pt x="619" y="440"/>
                    <a:pt x="619" y="440"/>
                    <a:pt x="619" y="440"/>
                  </a:cubicBezTo>
                  <a:cubicBezTo>
                    <a:pt x="619" y="432"/>
                    <a:pt x="619" y="432"/>
                    <a:pt x="619" y="432"/>
                  </a:cubicBezTo>
                  <a:cubicBezTo>
                    <a:pt x="604" y="432"/>
                    <a:pt x="604" y="432"/>
                    <a:pt x="604" y="432"/>
                  </a:cubicBezTo>
                  <a:lnTo>
                    <a:pt x="604" y="440"/>
                  </a:lnTo>
                  <a:close/>
                  <a:moveTo>
                    <a:pt x="581" y="440"/>
                  </a:moveTo>
                  <a:cubicBezTo>
                    <a:pt x="596" y="440"/>
                    <a:pt x="596" y="440"/>
                    <a:pt x="596" y="440"/>
                  </a:cubicBezTo>
                  <a:cubicBezTo>
                    <a:pt x="596" y="432"/>
                    <a:pt x="596" y="432"/>
                    <a:pt x="596" y="432"/>
                  </a:cubicBezTo>
                  <a:cubicBezTo>
                    <a:pt x="581" y="432"/>
                    <a:pt x="581" y="432"/>
                    <a:pt x="581" y="432"/>
                  </a:cubicBezTo>
                  <a:lnTo>
                    <a:pt x="581" y="440"/>
                  </a:lnTo>
                  <a:close/>
                  <a:moveTo>
                    <a:pt x="558" y="440"/>
                  </a:moveTo>
                  <a:cubicBezTo>
                    <a:pt x="574" y="440"/>
                    <a:pt x="574" y="440"/>
                    <a:pt x="574" y="440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lnTo>
                    <a:pt x="558" y="440"/>
                  </a:lnTo>
                  <a:close/>
                  <a:moveTo>
                    <a:pt x="535" y="440"/>
                  </a:moveTo>
                  <a:cubicBezTo>
                    <a:pt x="551" y="440"/>
                    <a:pt x="551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5" y="432"/>
                    <a:pt x="535" y="432"/>
                    <a:pt x="535" y="432"/>
                  </a:cubicBezTo>
                  <a:lnTo>
                    <a:pt x="535" y="440"/>
                  </a:lnTo>
                  <a:close/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40"/>
                  </a:lnTo>
                  <a:close/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40"/>
                  </a:lnTo>
                  <a:close/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40"/>
                  </a:lnTo>
                  <a:close/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40"/>
                  </a:lnTo>
                  <a:close/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40"/>
                  </a:lnTo>
                  <a:close/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40"/>
                  </a:lnTo>
                  <a:close/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3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cubicBezTo>
                    <a:pt x="193" y="439"/>
                    <a:pt x="193" y="439"/>
                    <a:pt x="193" y="439"/>
                  </a:cubicBezTo>
                  <a:close/>
                  <a:moveTo>
                    <a:pt x="170" y="435"/>
                  </a:moveTo>
                  <a:cubicBezTo>
                    <a:pt x="175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5"/>
                    <a:pt x="170" y="435"/>
                    <a:pt x="170" y="435"/>
                  </a:cubicBezTo>
                  <a:close/>
                  <a:moveTo>
                    <a:pt x="147" y="429"/>
                  </a:moveTo>
                  <a:cubicBezTo>
                    <a:pt x="152" y="431"/>
                    <a:pt x="157" y="432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3"/>
                    <a:pt x="150" y="422"/>
                  </a:cubicBezTo>
                  <a:cubicBezTo>
                    <a:pt x="147" y="429"/>
                    <a:pt x="147" y="429"/>
                    <a:pt x="147" y="429"/>
                  </a:cubicBezTo>
                  <a:close/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close/>
                  <a:moveTo>
                    <a:pt x="105" y="410"/>
                  </a:moveTo>
                  <a:cubicBezTo>
                    <a:pt x="110" y="413"/>
                    <a:pt x="114" y="415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7"/>
                    <a:pt x="95" y="394"/>
                    <a:pt x="91" y="391"/>
                  </a:cubicBezTo>
                  <a:cubicBezTo>
                    <a:pt x="86" y="397"/>
                    <a:pt x="86" y="397"/>
                    <a:pt x="86" y="397"/>
                  </a:cubicBezTo>
                  <a:close/>
                  <a:moveTo>
                    <a:pt x="68" y="382"/>
                  </a:moveTo>
                  <a:cubicBezTo>
                    <a:pt x="72" y="386"/>
                    <a:pt x="76" y="389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5"/>
                  </a:moveTo>
                  <a:cubicBezTo>
                    <a:pt x="55" y="369"/>
                    <a:pt x="59" y="373"/>
                    <a:pt x="63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7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6" y="327"/>
                  </a:moveTo>
                  <a:cubicBezTo>
                    <a:pt x="28" y="332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3" y="323"/>
                  </a:cubicBezTo>
                  <a:cubicBezTo>
                    <a:pt x="26" y="327"/>
                    <a:pt x="26" y="327"/>
                    <a:pt x="26" y="327"/>
                  </a:cubicBezTo>
                  <a:close/>
                  <a:moveTo>
                    <a:pt x="16" y="306"/>
                  </a:moveTo>
                  <a:cubicBezTo>
                    <a:pt x="18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lnTo>
                    <a:pt x="16" y="306"/>
                  </a:lnTo>
                  <a:close/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2"/>
                    <a:pt x="17" y="287"/>
                    <a:pt x="16" y="282"/>
                  </a:cubicBezTo>
                  <a:lnTo>
                    <a:pt x="8" y="284"/>
                  </a:lnTo>
                  <a:close/>
                  <a:moveTo>
                    <a:pt x="3" y="261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close/>
                  <a:moveTo>
                    <a:pt x="0" y="238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close/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1" y="197"/>
                    <a:pt x="0" y="202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Freeform 75"/>
            <p:cNvSpPr>
              <a:spLocks/>
            </p:cNvSpPr>
            <p:nvPr/>
          </p:nvSpPr>
          <p:spPr bwMode="auto">
            <a:xfrm>
              <a:off x="4738688" y="3376613"/>
              <a:ext cx="450850" cy="492125"/>
            </a:xfrm>
            <a:custGeom>
              <a:avLst/>
              <a:gdLst>
                <a:gd name="T0" fmla="*/ 267 w 284"/>
                <a:gd name="T1" fmla="*/ 59 h 310"/>
                <a:gd name="T2" fmla="*/ 225 w 284"/>
                <a:gd name="T3" fmla="*/ 16 h 310"/>
                <a:gd name="T4" fmla="*/ 208 w 284"/>
                <a:gd name="T5" fmla="*/ 0 h 310"/>
                <a:gd name="T6" fmla="*/ 206 w 284"/>
                <a:gd name="T7" fmla="*/ 0 h 310"/>
                <a:gd name="T8" fmla="*/ 0 w 284"/>
                <a:gd name="T9" fmla="*/ 0 h 310"/>
                <a:gd name="T10" fmla="*/ 0 w 284"/>
                <a:gd name="T11" fmla="*/ 310 h 310"/>
                <a:gd name="T12" fmla="*/ 284 w 284"/>
                <a:gd name="T13" fmla="*/ 310 h 310"/>
                <a:gd name="T14" fmla="*/ 284 w 284"/>
                <a:gd name="T15" fmla="*/ 78 h 310"/>
                <a:gd name="T16" fmla="*/ 284 w 284"/>
                <a:gd name="T17" fmla="*/ 76 h 310"/>
                <a:gd name="T18" fmla="*/ 267 w 284"/>
                <a:gd name="T19" fmla="*/ 5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4" h="310">
                  <a:moveTo>
                    <a:pt x="267" y="59"/>
                  </a:moveTo>
                  <a:lnTo>
                    <a:pt x="225" y="16"/>
                  </a:lnTo>
                  <a:lnTo>
                    <a:pt x="208" y="0"/>
                  </a:lnTo>
                  <a:lnTo>
                    <a:pt x="206" y="0"/>
                  </a:lnTo>
                  <a:lnTo>
                    <a:pt x="0" y="0"/>
                  </a:lnTo>
                  <a:lnTo>
                    <a:pt x="0" y="310"/>
                  </a:lnTo>
                  <a:lnTo>
                    <a:pt x="284" y="310"/>
                  </a:lnTo>
                  <a:lnTo>
                    <a:pt x="284" y="78"/>
                  </a:lnTo>
                  <a:lnTo>
                    <a:pt x="284" y="76"/>
                  </a:lnTo>
                  <a:lnTo>
                    <a:pt x="267" y="59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Freeform 76"/>
            <p:cNvSpPr>
              <a:spLocks/>
            </p:cNvSpPr>
            <p:nvPr/>
          </p:nvSpPr>
          <p:spPr bwMode="auto">
            <a:xfrm>
              <a:off x="4738688" y="3376613"/>
              <a:ext cx="450850" cy="492125"/>
            </a:xfrm>
            <a:custGeom>
              <a:avLst/>
              <a:gdLst>
                <a:gd name="T0" fmla="*/ 267 w 284"/>
                <a:gd name="T1" fmla="*/ 59 h 310"/>
                <a:gd name="T2" fmla="*/ 225 w 284"/>
                <a:gd name="T3" fmla="*/ 16 h 310"/>
                <a:gd name="T4" fmla="*/ 208 w 284"/>
                <a:gd name="T5" fmla="*/ 0 h 310"/>
                <a:gd name="T6" fmla="*/ 206 w 284"/>
                <a:gd name="T7" fmla="*/ 0 h 310"/>
                <a:gd name="T8" fmla="*/ 0 w 284"/>
                <a:gd name="T9" fmla="*/ 0 h 310"/>
                <a:gd name="T10" fmla="*/ 0 w 284"/>
                <a:gd name="T11" fmla="*/ 310 h 310"/>
                <a:gd name="T12" fmla="*/ 284 w 284"/>
                <a:gd name="T13" fmla="*/ 310 h 310"/>
                <a:gd name="T14" fmla="*/ 284 w 284"/>
                <a:gd name="T15" fmla="*/ 78 h 310"/>
                <a:gd name="T16" fmla="*/ 284 w 284"/>
                <a:gd name="T17" fmla="*/ 76 h 310"/>
                <a:gd name="T18" fmla="*/ 267 w 284"/>
                <a:gd name="T19" fmla="*/ 5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4" h="310">
                  <a:moveTo>
                    <a:pt x="267" y="59"/>
                  </a:moveTo>
                  <a:lnTo>
                    <a:pt x="225" y="16"/>
                  </a:lnTo>
                  <a:lnTo>
                    <a:pt x="208" y="0"/>
                  </a:lnTo>
                  <a:lnTo>
                    <a:pt x="206" y="0"/>
                  </a:lnTo>
                  <a:lnTo>
                    <a:pt x="0" y="0"/>
                  </a:lnTo>
                  <a:lnTo>
                    <a:pt x="0" y="310"/>
                  </a:lnTo>
                  <a:lnTo>
                    <a:pt x="284" y="310"/>
                  </a:lnTo>
                  <a:lnTo>
                    <a:pt x="284" y="78"/>
                  </a:lnTo>
                  <a:lnTo>
                    <a:pt x="284" y="76"/>
                  </a:lnTo>
                  <a:lnTo>
                    <a:pt x="267" y="5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Freeform 77"/>
            <p:cNvSpPr>
              <a:spLocks/>
            </p:cNvSpPr>
            <p:nvPr/>
          </p:nvSpPr>
          <p:spPr bwMode="auto">
            <a:xfrm>
              <a:off x="4765675" y="3402013"/>
              <a:ext cx="396875" cy="441325"/>
            </a:xfrm>
            <a:custGeom>
              <a:avLst/>
              <a:gdLst>
                <a:gd name="T0" fmla="*/ 189 w 250"/>
                <a:gd name="T1" fmla="*/ 0 h 278"/>
                <a:gd name="T2" fmla="*/ 0 w 250"/>
                <a:gd name="T3" fmla="*/ 0 h 278"/>
                <a:gd name="T4" fmla="*/ 0 w 250"/>
                <a:gd name="T5" fmla="*/ 278 h 278"/>
                <a:gd name="T6" fmla="*/ 250 w 250"/>
                <a:gd name="T7" fmla="*/ 278 h 278"/>
                <a:gd name="T8" fmla="*/ 250 w 250"/>
                <a:gd name="T9" fmla="*/ 62 h 278"/>
                <a:gd name="T10" fmla="*/ 189 w 250"/>
                <a:gd name="T11" fmla="*/ 62 h 278"/>
                <a:gd name="T12" fmla="*/ 189 w 250"/>
                <a:gd name="T13" fmla="*/ 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0" h="278">
                  <a:moveTo>
                    <a:pt x="189" y="0"/>
                  </a:moveTo>
                  <a:lnTo>
                    <a:pt x="0" y="0"/>
                  </a:lnTo>
                  <a:lnTo>
                    <a:pt x="0" y="278"/>
                  </a:lnTo>
                  <a:lnTo>
                    <a:pt x="250" y="278"/>
                  </a:lnTo>
                  <a:lnTo>
                    <a:pt x="250" y="62"/>
                  </a:lnTo>
                  <a:lnTo>
                    <a:pt x="189" y="6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CCE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Freeform 78"/>
            <p:cNvSpPr>
              <a:spLocks/>
            </p:cNvSpPr>
            <p:nvPr/>
          </p:nvSpPr>
          <p:spPr bwMode="auto">
            <a:xfrm>
              <a:off x="4765675" y="3402013"/>
              <a:ext cx="396875" cy="441325"/>
            </a:xfrm>
            <a:custGeom>
              <a:avLst/>
              <a:gdLst>
                <a:gd name="T0" fmla="*/ 189 w 250"/>
                <a:gd name="T1" fmla="*/ 0 h 278"/>
                <a:gd name="T2" fmla="*/ 0 w 250"/>
                <a:gd name="T3" fmla="*/ 0 h 278"/>
                <a:gd name="T4" fmla="*/ 0 w 250"/>
                <a:gd name="T5" fmla="*/ 278 h 278"/>
                <a:gd name="T6" fmla="*/ 250 w 250"/>
                <a:gd name="T7" fmla="*/ 278 h 278"/>
                <a:gd name="T8" fmla="*/ 250 w 250"/>
                <a:gd name="T9" fmla="*/ 62 h 278"/>
                <a:gd name="T10" fmla="*/ 189 w 250"/>
                <a:gd name="T11" fmla="*/ 62 h 278"/>
                <a:gd name="T12" fmla="*/ 189 w 250"/>
                <a:gd name="T13" fmla="*/ 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0" h="278">
                  <a:moveTo>
                    <a:pt x="189" y="0"/>
                  </a:moveTo>
                  <a:lnTo>
                    <a:pt x="0" y="0"/>
                  </a:lnTo>
                  <a:lnTo>
                    <a:pt x="0" y="278"/>
                  </a:lnTo>
                  <a:lnTo>
                    <a:pt x="250" y="278"/>
                  </a:lnTo>
                  <a:lnTo>
                    <a:pt x="250" y="62"/>
                  </a:lnTo>
                  <a:lnTo>
                    <a:pt x="189" y="62"/>
                  </a:lnTo>
                  <a:lnTo>
                    <a:pt x="18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Rectangle 79"/>
            <p:cNvSpPr>
              <a:spLocks noChangeArrowheads="1"/>
            </p:cNvSpPr>
            <p:nvPr/>
          </p:nvSpPr>
          <p:spPr bwMode="auto">
            <a:xfrm>
              <a:off x="4821238" y="3549650"/>
              <a:ext cx="299762" cy="188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224" b="1" kern="0">
                  <a:solidFill>
                    <a:srgbClr val="0072C6"/>
                  </a:solidFill>
                  <a:latin typeface="Segoe UI Black" panose="020B0A02040204020203" pitchFamily="34" charset="0"/>
                </a:rPr>
                <a:t>CSV</a:t>
              </a:r>
              <a:endParaRPr lang="en-US" altLang="en-US" sz="1836" kern="0"/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8143351" y="2814001"/>
            <a:ext cx="2219790" cy="2197802"/>
            <a:chOff x="7983538" y="2759075"/>
            <a:chExt cx="2176462" cy="2154903"/>
          </a:xfrm>
        </p:grpSpPr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8509000" y="2759075"/>
              <a:ext cx="1651000" cy="1655763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6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7 h 440"/>
                <a:gd name="T10" fmla="*/ 432 w 440"/>
                <a:gd name="T11" fmla="*/ 310 h 440"/>
                <a:gd name="T12" fmla="*/ 432 w 440"/>
                <a:gd name="T13" fmla="*/ 302 h 440"/>
                <a:gd name="T14" fmla="*/ 440 w 440"/>
                <a:gd name="T15" fmla="*/ 279 h 440"/>
                <a:gd name="T16" fmla="*/ 440 w 440"/>
                <a:gd name="T17" fmla="*/ 239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7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0 h 440"/>
                <a:gd name="T32" fmla="*/ 421 w 440"/>
                <a:gd name="T33" fmla="*/ 32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4 h 440"/>
                <a:gd name="T72" fmla="*/ 0 w 440"/>
                <a:gd name="T73" fmla="*/ 143 h 440"/>
                <a:gd name="T74" fmla="*/ 8 w 440"/>
                <a:gd name="T75" fmla="*/ 167 h 440"/>
                <a:gd name="T76" fmla="*/ 8 w 440"/>
                <a:gd name="T77" fmla="*/ 214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8 h 440"/>
                <a:gd name="T86" fmla="*/ 8 w 440"/>
                <a:gd name="T87" fmla="*/ 355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8 h 440"/>
                <a:gd name="T96" fmla="*/ 51 w 440"/>
                <a:gd name="T97" fmla="*/ 438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39"/>
                    <a:pt x="390" y="438"/>
                    <a:pt x="395" y="437"/>
                  </a:cubicBezTo>
                  <a:cubicBezTo>
                    <a:pt x="392" y="429"/>
                    <a:pt x="392" y="429"/>
                    <a:pt x="392" y="429"/>
                  </a:cubicBezTo>
                  <a:close/>
                  <a:moveTo>
                    <a:pt x="411" y="418"/>
                  </a:moveTo>
                  <a:cubicBezTo>
                    <a:pt x="408" y="421"/>
                    <a:pt x="404" y="424"/>
                    <a:pt x="399" y="426"/>
                  </a:cubicBezTo>
                  <a:cubicBezTo>
                    <a:pt x="403" y="433"/>
                    <a:pt x="403" y="433"/>
                    <a:pt x="403" y="433"/>
                  </a:cubicBezTo>
                  <a:cubicBezTo>
                    <a:pt x="408" y="431"/>
                    <a:pt x="412" y="428"/>
                    <a:pt x="417" y="424"/>
                  </a:cubicBezTo>
                  <a:lnTo>
                    <a:pt x="411" y="418"/>
                  </a:lnTo>
                  <a:close/>
                  <a:moveTo>
                    <a:pt x="425" y="401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4"/>
                    <a:pt x="430" y="410"/>
                    <a:pt x="432" y="405"/>
                  </a:cubicBezTo>
                  <a:lnTo>
                    <a:pt x="425" y="401"/>
                  </a:lnTo>
                  <a:close/>
                  <a:moveTo>
                    <a:pt x="432" y="380"/>
                  </a:moveTo>
                  <a:cubicBezTo>
                    <a:pt x="431" y="385"/>
                    <a:pt x="430" y="390"/>
                    <a:pt x="428" y="394"/>
                  </a:cubicBezTo>
                  <a:cubicBezTo>
                    <a:pt x="436" y="397"/>
                    <a:pt x="436" y="397"/>
                    <a:pt x="436" y="397"/>
                  </a:cubicBezTo>
                  <a:cubicBezTo>
                    <a:pt x="438" y="392"/>
                    <a:pt x="439" y="387"/>
                    <a:pt x="440" y="381"/>
                  </a:cubicBezTo>
                  <a:cubicBezTo>
                    <a:pt x="432" y="380"/>
                    <a:pt x="432" y="380"/>
                    <a:pt x="432" y="380"/>
                  </a:cubicBezTo>
                  <a:close/>
                  <a:moveTo>
                    <a:pt x="432" y="357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7"/>
                    <a:pt x="440" y="357"/>
                    <a:pt x="440" y="357"/>
                  </a:cubicBezTo>
                  <a:lnTo>
                    <a:pt x="432" y="357"/>
                  </a:lnTo>
                  <a:close/>
                  <a:moveTo>
                    <a:pt x="432" y="334"/>
                  </a:moveTo>
                  <a:cubicBezTo>
                    <a:pt x="432" y="349"/>
                    <a:pt x="432" y="349"/>
                    <a:pt x="432" y="349"/>
                  </a:cubicBezTo>
                  <a:cubicBezTo>
                    <a:pt x="440" y="349"/>
                    <a:pt x="440" y="349"/>
                    <a:pt x="440" y="349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2"/>
                    <a:pt x="432" y="302"/>
                    <a:pt x="432" y="302"/>
                  </a:cubicBezTo>
                  <a:cubicBezTo>
                    <a:pt x="440" y="302"/>
                    <a:pt x="440" y="302"/>
                    <a:pt x="440" y="302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39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39"/>
                    <a:pt x="440" y="239"/>
                    <a:pt x="440" y="239"/>
                  </a:cubicBezTo>
                  <a:lnTo>
                    <a:pt x="432" y="239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2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2"/>
                    <a:pt x="440" y="192"/>
                    <a:pt x="440" y="192"/>
                  </a:cubicBezTo>
                  <a:lnTo>
                    <a:pt x="432" y="192"/>
                  </a:lnTo>
                  <a:close/>
                  <a:moveTo>
                    <a:pt x="432" y="169"/>
                  </a:moveTo>
                  <a:cubicBezTo>
                    <a:pt x="432" y="184"/>
                    <a:pt x="432" y="184"/>
                    <a:pt x="432" y="184"/>
                  </a:cubicBezTo>
                  <a:cubicBezTo>
                    <a:pt x="440" y="184"/>
                    <a:pt x="440" y="184"/>
                    <a:pt x="440" y="184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5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5"/>
                    <a:pt x="440" y="145"/>
                    <a:pt x="440" y="145"/>
                  </a:cubicBezTo>
                  <a:lnTo>
                    <a:pt x="432" y="145"/>
                  </a:lnTo>
                  <a:close/>
                  <a:moveTo>
                    <a:pt x="432" y="122"/>
                  </a:moveTo>
                  <a:cubicBezTo>
                    <a:pt x="432" y="137"/>
                    <a:pt x="432" y="137"/>
                    <a:pt x="432" y="137"/>
                  </a:cubicBezTo>
                  <a:cubicBezTo>
                    <a:pt x="440" y="137"/>
                    <a:pt x="440" y="137"/>
                    <a:pt x="440" y="137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0"/>
                    <a:pt x="432" y="90"/>
                    <a:pt x="432" y="90"/>
                  </a:cubicBezTo>
                  <a:cubicBezTo>
                    <a:pt x="440" y="90"/>
                    <a:pt x="440" y="90"/>
                    <a:pt x="440" y="90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1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5"/>
                    <a:pt x="438" y="50"/>
                  </a:cubicBezTo>
                  <a:cubicBezTo>
                    <a:pt x="430" y="52"/>
                    <a:pt x="430" y="52"/>
                    <a:pt x="430" y="52"/>
                  </a:cubicBezTo>
                  <a:close/>
                  <a:moveTo>
                    <a:pt x="421" y="32"/>
                  </a:moveTo>
                  <a:cubicBezTo>
                    <a:pt x="424" y="36"/>
                    <a:pt x="426" y="41"/>
                    <a:pt x="428" y="45"/>
                  </a:cubicBezTo>
                  <a:cubicBezTo>
                    <a:pt x="436" y="42"/>
                    <a:pt x="436" y="42"/>
                    <a:pt x="436" y="42"/>
                  </a:cubicBezTo>
                  <a:cubicBezTo>
                    <a:pt x="434" y="37"/>
                    <a:pt x="431" y="32"/>
                    <a:pt x="428" y="28"/>
                  </a:cubicBezTo>
                  <a:lnTo>
                    <a:pt x="421" y="32"/>
                  </a:lnTo>
                  <a:close/>
                  <a:moveTo>
                    <a:pt x="405" y="17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1"/>
                    <a:pt x="422" y="21"/>
                    <a:pt x="422" y="21"/>
                  </a:cubicBezTo>
                  <a:cubicBezTo>
                    <a:pt x="419" y="17"/>
                    <a:pt x="414" y="13"/>
                    <a:pt x="410" y="10"/>
                  </a:cubicBezTo>
                  <a:lnTo>
                    <a:pt x="405" y="17"/>
                  </a:ln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6"/>
                    <a:pt x="402" y="6"/>
                    <a:pt x="402" y="6"/>
                  </a:cubicBezTo>
                  <a:cubicBezTo>
                    <a:pt x="397" y="4"/>
                    <a:pt x="392" y="2"/>
                    <a:pt x="386" y="1"/>
                  </a:cubicBezTo>
                  <a:cubicBezTo>
                    <a:pt x="385" y="9"/>
                    <a:pt x="385" y="9"/>
                    <a:pt x="385" y="9"/>
                  </a:cubicBez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8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0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6"/>
                  </a:moveTo>
                  <a:cubicBezTo>
                    <a:pt x="40" y="14"/>
                    <a:pt x="45" y="12"/>
                    <a:pt x="50" y="10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4"/>
                    <a:pt x="37" y="7"/>
                    <a:pt x="32" y="9"/>
                  </a:cubicBezTo>
                  <a:cubicBezTo>
                    <a:pt x="36" y="16"/>
                    <a:pt x="36" y="16"/>
                    <a:pt x="36" y="16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1" y="18"/>
                    <a:pt x="17" y="22"/>
                    <a:pt x="13" y="26"/>
                  </a:cubicBezTo>
                  <a:cubicBezTo>
                    <a:pt x="20" y="31"/>
                    <a:pt x="20" y="31"/>
                    <a:pt x="20" y="31"/>
                  </a:cubicBezTo>
                  <a:close/>
                  <a:moveTo>
                    <a:pt x="10" y="51"/>
                  </a:moveTo>
                  <a:cubicBezTo>
                    <a:pt x="11" y="46"/>
                    <a:pt x="13" y="41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8"/>
                  </a:cubicBezTo>
                  <a:cubicBezTo>
                    <a:pt x="10" y="51"/>
                    <a:pt x="10" y="51"/>
                    <a:pt x="10" y="51"/>
                  </a:cubicBez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3"/>
                    <a:pt x="8" y="60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6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8" y="96"/>
                  </a:lnTo>
                  <a:close/>
                  <a:moveTo>
                    <a:pt x="8" y="120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3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3"/>
                    <a:pt x="0" y="143"/>
                    <a:pt x="0" y="143"/>
                  </a:cubicBezTo>
                  <a:lnTo>
                    <a:pt x="8" y="143"/>
                  </a:lnTo>
                  <a:close/>
                  <a:moveTo>
                    <a:pt x="8" y="167"/>
                  </a:moveTo>
                  <a:cubicBezTo>
                    <a:pt x="8" y="151"/>
                    <a:pt x="8" y="151"/>
                    <a:pt x="8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4"/>
                  </a:moveTo>
                  <a:cubicBezTo>
                    <a:pt x="8" y="198"/>
                    <a:pt x="8" y="198"/>
                    <a:pt x="8" y="19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14"/>
                    <a:pt x="0" y="214"/>
                    <a:pt x="0" y="214"/>
                  </a:cubicBezTo>
                  <a:lnTo>
                    <a:pt x="8" y="214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1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1"/>
                    <a:pt x="0" y="261"/>
                    <a:pt x="0" y="261"/>
                  </a:cubicBezTo>
                  <a:lnTo>
                    <a:pt x="8" y="261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8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8"/>
                    <a:pt x="0" y="308"/>
                    <a:pt x="0" y="308"/>
                  </a:cubicBezTo>
                  <a:lnTo>
                    <a:pt x="8" y="308"/>
                  </a:lnTo>
                  <a:close/>
                  <a:moveTo>
                    <a:pt x="8" y="332"/>
                  </a:moveTo>
                  <a:cubicBezTo>
                    <a:pt x="8" y="316"/>
                    <a:pt x="8" y="316"/>
                    <a:pt x="8" y="316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5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5"/>
                    <a:pt x="0" y="355"/>
                    <a:pt x="0" y="355"/>
                  </a:cubicBezTo>
                  <a:lnTo>
                    <a:pt x="8" y="355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3"/>
                    <a:pt x="8" y="363"/>
                    <a:pt x="8" y="363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79"/>
                  </a:cubicBezTo>
                  <a:cubicBezTo>
                    <a:pt x="8" y="379"/>
                    <a:pt x="8" y="379"/>
                    <a:pt x="8" y="379"/>
                  </a:cubicBezTo>
                  <a:close/>
                  <a:moveTo>
                    <a:pt x="14" y="400"/>
                  </a:moveTo>
                  <a:cubicBezTo>
                    <a:pt x="12" y="395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8"/>
                    <a:pt x="7" y="403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7"/>
                  </a:moveTo>
                  <a:cubicBezTo>
                    <a:pt x="24" y="414"/>
                    <a:pt x="20" y="410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5"/>
                    <a:pt x="18" y="419"/>
                    <a:pt x="22" y="423"/>
                  </a:cubicBezTo>
                  <a:cubicBezTo>
                    <a:pt x="27" y="417"/>
                    <a:pt x="27" y="417"/>
                    <a:pt x="27" y="417"/>
                  </a:cubicBezTo>
                  <a:close/>
                  <a:moveTo>
                    <a:pt x="46" y="428"/>
                  </a:moveTo>
                  <a:cubicBezTo>
                    <a:pt x="41" y="427"/>
                    <a:pt x="37" y="424"/>
                    <a:pt x="33" y="422"/>
                  </a:cubicBezTo>
                  <a:cubicBezTo>
                    <a:pt x="29" y="428"/>
                    <a:pt x="29" y="428"/>
                    <a:pt x="29" y="428"/>
                  </a:cubicBezTo>
                  <a:cubicBezTo>
                    <a:pt x="33" y="431"/>
                    <a:pt x="38" y="434"/>
                    <a:pt x="43" y="436"/>
                  </a:cubicBezTo>
                  <a:cubicBezTo>
                    <a:pt x="46" y="428"/>
                    <a:pt x="46" y="428"/>
                    <a:pt x="46" y="428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2"/>
                    <a:pt x="53" y="431"/>
                  </a:cubicBezTo>
                  <a:cubicBezTo>
                    <a:pt x="51" y="438"/>
                    <a:pt x="51" y="438"/>
                    <a:pt x="51" y="438"/>
                  </a:cubicBezTo>
                  <a:cubicBezTo>
                    <a:pt x="56" y="439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9012238" y="4475163"/>
              <a:ext cx="993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P</a:t>
              </a:r>
              <a:endParaRPr lang="en-US" altLang="en-US" sz="1836" kern="0"/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9097963" y="4475163"/>
              <a:ext cx="570669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ower BI</a:t>
              </a:r>
              <a:endParaRPr lang="en-US" altLang="en-US" sz="1836" kern="0"/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8820150" y="4694238"/>
              <a:ext cx="301365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Cha</a:t>
              </a:r>
              <a:endParaRPr lang="en-US" altLang="en-US" sz="1836" kern="0"/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9117013" y="469423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9185275" y="4694238"/>
              <a:ext cx="676467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 graphic</a:t>
              </a:r>
              <a:endParaRPr lang="en-US" altLang="en-US" sz="1836" kern="0"/>
            </a:p>
          </p:txBody>
        </p:sp>
        <p:sp>
          <p:nvSpPr>
            <p:cNvPr id="20" name="Freeform 19"/>
            <p:cNvSpPr>
              <a:spLocks noEditPoints="1"/>
            </p:cNvSpPr>
            <p:nvPr/>
          </p:nvSpPr>
          <p:spPr bwMode="auto">
            <a:xfrm>
              <a:off x="7983538" y="3571875"/>
              <a:ext cx="295275" cy="30163"/>
            </a:xfrm>
            <a:custGeom>
              <a:avLst/>
              <a:gdLst>
                <a:gd name="T0" fmla="*/ 168 w 186"/>
                <a:gd name="T1" fmla="*/ 19 h 19"/>
                <a:gd name="T2" fmla="*/ 186 w 186"/>
                <a:gd name="T3" fmla="*/ 19 h 19"/>
                <a:gd name="T4" fmla="*/ 186 w 186"/>
                <a:gd name="T5" fmla="*/ 0 h 19"/>
                <a:gd name="T6" fmla="*/ 168 w 186"/>
                <a:gd name="T7" fmla="*/ 0 h 19"/>
                <a:gd name="T8" fmla="*/ 168 w 186"/>
                <a:gd name="T9" fmla="*/ 19 h 19"/>
                <a:gd name="T10" fmla="*/ 168 w 186"/>
                <a:gd name="T11" fmla="*/ 19 h 19"/>
                <a:gd name="T12" fmla="*/ 168 w 186"/>
                <a:gd name="T13" fmla="*/ 19 h 19"/>
                <a:gd name="T14" fmla="*/ 168 w 186"/>
                <a:gd name="T15" fmla="*/ 0 h 19"/>
                <a:gd name="T16" fmla="*/ 168 w 186"/>
                <a:gd name="T17" fmla="*/ 0 h 19"/>
                <a:gd name="T18" fmla="*/ 168 w 186"/>
                <a:gd name="T19" fmla="*/ 19 h 19"/>
                <a:gd name="T20" fmla="*/ 111 w 186"/>
                <a:gd name="T21" fmla="*/ 19 h 19"/>
                <a:gd name="T22" fmla="*/ 149 w 186"/>
                <a:gd name="T23" fmla="*/ 19 h 19"/>
                <a:gd name="T24" fmla="*/ 149 w 186"/>
                <a:gd name="T25" fmla="*/ 0 h 19"/>
                <a:gd name="T26" fmla="*/ 111 w 186"/>
                <a:gd name="T27" fmla="*/ 0 h 19"/>
                <a:gd name="T28" fmla="*/ 111 w 186"/>
                <a:gd name="T29" fmla="*/ 19 h 19"/>
                <a:gd name="T30" fmla="*/ 111 w 186"/>
                <a:gd name="T31" fmla="*/ 19 h 19"/>
                <a:gd name="T32" fmla="*/ 111 w 186"/>
                <a:gd name="T33" fmla="*/ 19 h 19"/>
                <a:gd name="T34" fmla="*/ 111 w 186"/>
                <a:gd name="T35" fmla="*/ 0 h 19"/>
                <a:gd name="T36" fmla="*/ 111 w 186"/>
                <a:gd name="T37" fmla="*/ 0 h 19"/>
                <a:gd name="T38" fmla="*/ 111 w 186"/>
                <a:gd name="T39" fmla="*/ 19 h 19"/>
                <a:gd name="T40" fmla="*/ 56 w 186"/>
                <a:gd name="T41" fmla="*/ 19 h 19"/>
                <a:gd name="T42" fmla="*/ 92 w 186"/>
                <a:gd name="T43" fmla="*/ 19 h 19"/>
                <a:gd name="T44" fmla="*/ 92 w 186"/>
                <a:gd name="T45" fmla="*/ 0 h 19"/>
                <a:gd name="T46" fmla="*/ 56 w 186"/>
                <a:gd name="T47" fmla="*/ 0 h 19"/>
                <a:gd name="T48" fmla="*/ 56 w 186"/>
                <a:gd name="T49" fmla="*/ 19 h 19"/>
                <a:gd name="T50" fmla="*/ 56 w 186"/>
                <a:gd name="T51" fmla="*/ 19 h 19"/>
                <a:gd name="T52" fmla="*/ 56 w 186"/>
                <a:gd name="T53" fmla="*/ 19 h 19"/>
                <a:gd name="T54" fmla="*/ 56 w 186"/>
                <a:gd name="T55" fmla="*/ 0 h 19"/>
                <a:gd name="T56" fmla="*/ 56 w 186"/>
                <a:gd name="T57" fmla="*/ 0 h 19"/>
                <a:gd name="T58" fmla="*/ 56 w 186"/>
                <a:gd name="T59" fmla="*/ 19 h 19"/>
                <a:gd name="T60" fmla="*/ 0 w 186"/>
                <a:gd name="T61" fmla="*/ 19 h 19"/>
                <a:gd name="T62" fmla="*/ 37 w 186"/>
                <a:gd name="T63" fmla="*/ 19 h 19"/>
                <a:gd name="T64" fmla="*/ 37 w 186"/>
                <a:gd name="T65" fmla="*/ 0 h 19"/>
                <a:gd name="T66" fmla="*/ 0 w 186"/>
                <a:gd name="T67" fmla="*/ 0 h 19"/>
                <a:gd name="T68" fmla="*/ 0 w 186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6" h="19">
                  <a:moveTo>
                    <a:pt x="168" y="19"/>
                  </a:moveTo>
                  <a:lnTo>
                    <a:pt x="186" y="19"/>
                  </a:lnTo>
                  <a:lnTo>
                    <a:pt x="186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7" y="19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8256588" y="3511550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8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Rectangle 80"/>
            <p:cNvSpPr>
              <a:spLocks noChangeArrowheads="1"/>
            </p:cNvSpPr>
            <p:nvPr/>
          </p:nvSpPr>
          <p:spPr bwMode="auto">
            <a:xfrm>
              <a:off x="8847138" y="3602038"/>
              <a:ext cx="171450" cy="496888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Rectangle 81"/>
            <p:cNvSpPr>
              <a:spLocks noChangeArrowheads="1"/>
            </p:cNvSpPr>
            <p:nvPr/>
          </p:nvSpPr>
          <p:spPr bwMode="auto">
            <a:xfrm>
              <a:off x="9113838" y="3467100"/>
              <a:ext cx="171450" cy="631825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Rectangle 82"/>
            <p:cNvSpPr>
              <a:spLocks noChangeArrowheads="1"/>
            </p:cNvSpPr>
            <p:nvPr/>
          </p:nvSpPr>
          <p:spPr bwMode="auto">
            <a:xfrm>
              <a:off x="9383713" y="3681413"/>
              <a:ext cx="173038" cy="417513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Rectangle 83"/>
            <p:cNvSpPr>
              <a:spLocks noChangeArrowheads="1"/>
            </p:cNvSpPr>
            <p:nvPr/>
          </p:nvSpPr>
          <p:spPr bwMode="auto">
            <a:xfrm>
              <a:off x="9650413" y="3533775"/>
              <a:ext cx="173038" cy="565150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Freeform 84"/>
            <p:cNvSpPr>
              <a:spLocks/>
            </p:cNvSpPr>
            <p:nvPr/>
          </p:nvSpPr>
          <p:spPr bwMode="auto">
            <a:xfrm>
              <a:off x="8905875" y="3176588"/>
              <a:ext cx="868363" cy="339725"/>
            </a:xfrm>
            <a:custGeom>
              <a:avLst/>
              <a:gdLst>
                <a:gd name="T0" fmla="*/ 346 w 547"/>
                <a:gd name="T1" fmla="*/ 214 h 214"/>
                <a:gd name="T2" fmla="*/ 225 w 547"/>
                <a:gd name="T3" fmla="*/ 38 h 214"/>
                <a:gd name="T4" fmla="*/ 17 w 547"/>
                <a:gd name="T5" fmla="*/ 192 h 214"/>
                <a:gd name="T6" fmla="*/ 0 w 547"/>
                <a:gd name="T7" fmla="*/ 169 h 214"/>
                <a:gd name="T8" fmla="*/ 230 w 547"/>
                <a:gd name="T9" fmla="*/ 0 h 214"/>
                <a:gd name="T10" fmla="*/ 351 w 547"/>
                <a:gd name="T11" fmla="*/ 173 h 214"/>
                <a:gd name="T12" fmla="*/ 535 w 547"/>
                <a:gd name="T13" fmla="*/ 10 h 214"/>
                <a:gd name="T14" fmla="*/ 547 w 547"/>
                <a:gd name="T15" fmla="*/ 24 h 214"/>
                <a:gd name="T16" fmla="*/ 537 w 547"/>
                <a:gd name="T17" fmla="*/ 33 h 214"/>
                <a:gd name="T18" fmla="*/ 542 w 547"/>
                <a:gd name="T19" fmla="*/ 41 h 214"/>
                <a:gd name="T20" fmla="*/ 346 w 547"/>
                <a:gd name="T21" fmla="*/ 2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7" h="214">
                  <a:moveTo>
                    <a:pt x="346" y="214"/>
                  </a:moveTo>
                  <a:lnTo>
                    <a:pt x="225" y="38"/>
                  </a:lnTo>
                  <a:lnTo>
                    <a:pt x="17" y="192"/>
                  </a:lnTo>
                  <a:lnTo>
                    <a:pt x="0" y="169"/>
                  </a:lnTo>
                  <a:lnTo>
                    <a:pt x="230" y="0"/>
                  </a:lnTo>
                  <a:lnTo>
                    <a:pt x="351" y="173"/>
                  </a:lnTo>
                  <a:lnTo>
                    <a:pt x="535" y="10"/>
                  </a:lnTo>
                  <a:lnTo>
                    <a:pt x="547" y="24"/>
                  </a:lnTo>
                  <a:lnTo>
                    <a:pt x="537" y="33"/>
                  </a:lnTo>
                  <a:lnTo>
                    <a:pt x="542" y="41"/>
                  </a:lnTo>
                  <a:lnTo>
                    <a:pt x="346" y="214"/>
                  </a:lnTo>
                  <a:close/>
                </a:path>
              </a:pathLst>
            </a:custGeom>
            <a:solidFill>
              <a:srgbClr val="6821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Oval 85"/>
            <p:cNvSpPr>
              <a:spLocks noChangeArrowheads="1"/>
            </p:cNvSpPr>
            <p:nvPr/>
          </p:nvSpPr>
          <p:spPr bwMode="auto">
            <a:xfrm>
              <a:off x="8847138" y="3402013"/>
              <a:ext cx="127000" cy="128588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Oval 86"/>
            <p:cNvSpPr>
              <a:spLocks noChangeArrowheads="1"/>
            </p:cNvSpPr>
            <p:nvPr/>
          </p:nvSpPr>
          <p:spPr bwMode="auto">
            <a:xfrm>
              <a:off x="9202738" y="3151188"/>
              <a:ext cx="128588" cy="127000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Oval 87"/>
            <p:cNvSpPr>
              <a:spLocks noChangeArrowheads="1"/>
            </p:cNvSpPr>
            <p:nvPr/>
          </p:nvSpPr>
          <p:spPr bwMode="auto">
            <a:xfrm>
              <a:off x="9386888" y="3421063"/>
              <a:ext cx="128588" cy="128588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Oval 88"/>
            <p:cNvSpPr>
              <a:spLocks noChangeArrowheads="1"/>
            </p:cNvSpPr>
            <p:nvPr/>
          </p:nvSpPr>
          <p:spPr bwMode="auto">
            <a:xfrm>
              <a:off x="9694863" y="3157538"/>
              <a:ext cx="128588" cy="128588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0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91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Azure service event processing</a:t>
            </a:r>
          </a:p>
        </p:txBody>
      </p:sp>
    </p:spTree>
    <p:extLst>
      <p:ext uri="{BB962C8B-B14F-4D97-AF65-F5344CB8AC3E}">
        <p14:creationId xmlns:p14="http://schemas.microsoft.com/office/powerpoint/2010/main" val="637711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2099239" y="1942923"/>
            <a:ext cx="8237996" cy="3108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099240" y="1942923"/>
            <a:ext cx="1761585" cy="3060783"/>
            <a:chOff x="2057400" y="1905000"/>
            <a:chExt cx="1727201" cy="3001040"/>
          </a:xfrm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2057400" y="4471988"/>
              <a:ext cx="1136530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Excel file saved</a:t>
              </a:r>
              <a:endParaRPr lang="en-US" altLang="en-US" sz="1836" kern="0"/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2159000" y="4686300"/>
              <a:ext cx="93455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to OneDrive</a:t>
              </a:r>
              <a:endParaRPr lang="en-US" altLang="en-US" sz="1836" kern="0"/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2601913" y="2541588"/>
              <a:ext cx="30163" cy="296863"/>
            </a:xfrm>
            <a:custGeom>
              <a:avLst/>
              <a:gdLst>
                <a:gd name="T0" fmla="*/ 0 w 19"/>
                <a:gd name="T1" fmla="*/ 165 h 187"/>
                <a:gd name="T2" fmla="*/ 0 w 19"/>
                <a:gd name="T3" fmla="*/ 187 h 187"/>
                <a:gd name="T4" fmla="*/ 19 w 19"/>
                <a:gd name="T5" fmla="*/ 187 h 187"/>
                <a:gd name="T6" fmla="*/ 19 w 19"/>
                <a:gd name="T7" fmla="*/ 165 h 187"/>
                <a:gd name="T8" fmla="*/ 0 w 19"/>
                <a:gd name="T9" fmla="*/ 165 h 187"/>
                <a:gd name="T10" fmla="*/ 0 w 19"/>
                <a:gd name="T11" fmla="*/ 165 h 187"/>
                <a:gd name="T12" fmla="*/ 0 w 19"/>
                <a:gd name="T13" fmla="*/ 165 h 187"/>
                <a:gd name="T14" fmla="*/ 19 w 19"/>
                <a:gd name="T15" fmla="*/ 165 h 187"/>
                <a:gd name="T16" fmla="*/ 19 w 19"/>
                <a:gd name="T17" fmla="*/ 165 h 187"/>
                <a:gd name="T18" fmla="*/ 0 w 19"/>
                <a:gd name="T19" fmla="*/ 165 h 187"/>
                <a:gd name="T20" fmla="*/ 0 w 19"/>
                <a:gd name="T21" fmla="*/ 111 h 187"/>
                <a:gd name="T22" fmla="*/ 0 w 19"/>
                <a:gd name="T23" fmla="*/ 149 h 187"/>
                <a:gd name="T24" fmla="*/ 19 w 19"/>
                <a:gd name="T25" fmla="*/ 149 h 187"/>
                <a:gd name="T26" fmla="*/ 19 w 19"/>
                <a:gd name="T27" fmla="*/ 111 h 187"/>
                <a:gd name="T28" fmla="*/ 0 w 19"/>
                <a:gd name="T29" fmla="*/ 111 h 187"/>
                <a:gd name="T30" fmla="*/ 0 w 19"/>
                <a:gd name="T31" fmla="*/ 111 h 187"/>
                <a:gd name="T32" fmla="*/ 0 w 19"/>
                <a:gd name="T33" fmla="*/ 111 h 187"/>
                <a:gd name="T34" fmla="*/ 19 w 19"/>
                <a:gd name="T35" fmla="*/ 111 h 187"/>
                <a:gd name="T36" fmla="*/ 19 w 19"/>
                <a:gd name="T37" fmla="*/ 111 h 187"/>
                <a:gd name="T38" fmla="*/ 0 w 19"/>
                <a:gd name="T39" fmla="*/ 111 h 187"/>
                <a:gd name="T40" fmla="*/ 0 w 19"/>
                <a:gd name="T41" fmla="*/ 54 h 187"/>
                <a:gd name="T42" fmla="*/ 0 w 19"/>
                <a:gd name="T43" fmla="*/ 92 h 187"/>
                <a:gd name="T44" fmla="*/ 19 w 19"/>
                <a:gd name="T45" fmla="*/ 92 h 187"/>
                <a:gd name="T46" fmla="*/ 19 w 19"/>
                <a:gd name="T47" fmla="*/ 54 h 187"/>
                <a:gd name="T48" fmla="*/ 0 w 19"/>
                <a:gd name="T49" fmla="*/ 54 h 187"/>
                <a:gd name="T50" fmla="*/ 0 w 19"/>
                <a:gd name="T51" fmla="*/ 54 h 187"/>
                <a:gd name="T52" fmla="*/ 0 w 19"/>
                <a:gd name="T53" fmla="*/ 54 h 187"/>
                <a:gd name="T54" fmla="*/ 19 w 19"/>
                <a:gd name="T55" fmla="*/ 54 h 187"/>
                <a:gd name="T56" fmla="*/ 19 w 19"/>
                <a:gd name="T57" fmla="*/ 54 h 187"/>
                <a:gd name="T58" fmla="*/ 0 w 19"/>
                <a:gd name="T59" fmla="*/ 54 h 187"/>
                <a:gd name="T60" fmla="*/ 0 w 19"/>
                <a:gd name="T61" fmla="*/ 0 h 187"/>
                <a:gd name="T62" fmla="*/ 0 w 19"/>
                <a:gd name="T63" fmla="*/ 35 h 187"/>
                <a:gd name="T64" fmla="*/ 19 w 19"/>
                <a:gd name="T65" fmla="*/ 35 h 187"/>
                <a:gd name="T66" fmla="*/ 19 w 19"/>
                <a:gd name="T67" fmla="*/ 0 h 187"/>
                <a:gd name="T68" fmla="*/ 0 w 19"/>
                <a:gd name="T69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187">
                  <a:moveTo>
                    <a:pt x="0" y="165"/>
                  </a:moveTo>
                  <a:lnTo>
                    <a:pt x="0" y="187"/>
                  </a:lnTo>
                  <a:lnTo>
                    <a:pt x="19" y="187"/>
                  </a:lnTo>
                  <a:lnTo>
                    <a:pt x="19" y="165"/>
                  </a:lnTo>
                  <a:lnTo>
                    <a:pt x="0" y="165"/>
                  </a:lnTo>
                  <a:close/>
                  <a:moveTo>
                    <a:pt x="0" y="165"/>
                  </a:moveTo>
                  <a:lnTo>
                    <a:pt x="0" y="165"/>
                  </a:lnTo>
                  <a:lnTo>
                    <a:pt x="19" y="165"/>
                  </a:lnTo>
                  <a:lnTo>
                    <a:pt x="19" y="165"/>
                  </a:lnTo>
                  <a:lnTo>
                    <a:pt x="0" y="165"/>
                  </a:lnTo>
                  <a:close/>
                  <a:moveTo>
                    <a:pt x="0" y="111"/>
                  </a:moveTo>
                  <a:lnTo>
                    <a:pt x="0" y="149"/>
                  </a:lnTo>
                  <a:lnTo>
                    <a:pt x="19" y="149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111"/>
                  </a:moveTo>
                  <a:lnTo>
                    <a:pt x="0" y="111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54"/>
                  </a:moveTo>
                  <a:lnTo>
                    <a:pt x="0" y="92"/>
                  </a:lnTo>
                  <a:lnTo>
                    <a:pt x="19" y="92"/>
                  </a:lnTo>
                  <a:lnTo>
                    <a:pt x="19" y="54"/>
                  </a:lnTo>
                  <a:lnTo>
                    <a:pt x="0" y="54"/>
                  </a:lnTo>
                  <a:close/>
                  <a:moveTo>
                    <a:pt x="0" y="5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54"/>
                  </a:lnTo>
                  <a:lnTo>
                    <a:pt x="0" y="54"/>
                  </a:lnTo>
                  <a:close/>
                  <a:moveTo>
                    <a:pt x="0" y="0"/>
                  </a:moveTo>
                  <a:lnTo>
                    <a:pt x="0" y="35"/>
                  </a:lnTo>
                  <a:lnTo>
                    <a:pt x="19" y="35"/>
                  </a:lnTo>
                  <a:lnTo>
                    <a:pt x="1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2541588" y="2816225"/>
              <a:ext cx="150813" cy="131763"/>
            </a:xfrm>
            <a:custGeom>
              <a:avLst/>
              <a:gdLst>
                <a:gd name="T0" fmla="*/ 0 w 95"/>
                <a:gd name="T1" fmla="*/ 0 h 83"/>
                <a:gd name="T2" fmla="*/ 47 w 95"/>
                <a:gd name="T3" fmla="*/ 83 h 83"/>
                <a:gd name="T4" fmla="*/ 95 w 95"/>
                <a:gd name="T5" fmla="*/ 0 h 83"/>
                <a:gd name="T6" fmla="*/ 0 w 95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83">
                  <a:moveTo>
                    <a:pt x="0" y="0"/>
                  </a:moveTo>
                  <a:lnTo>
                    <a:pt x="47" y="83"/>
                  </a:lnTo>
                  <a:lnTo>
                    <a:pt x="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3379788" y="3568700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6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6 w 187"/>
                <a:gd name="T47" fmla="*/ 0 h 19"/>
                <a:gd name="T48" fmla="*/ 56 w 187"/>
                <a:gd name="T49" fmla="*/ 19 h 19"/>
                <a:gd name="T50" fmla="*/ 56 w 187"/>
                <a:gd name="T51" fmla="*/ 19 h 19"/>
                <a:gd name="T52" fmla="*/ 56 w 187"/>
                <a:gd name="T53" fmla="*/ 19 h 19"/>
                <a:gd name="T54" fmla="*/ 56 w 187"/>
                <a:gd name="T55" fmla="*/ 0 h 19"/>
                <a:gd name="T56" fmla="*/ 56 w 187"/>
                <a:gd name="T57" fmla="*/ 0 h 19"/>
                <a:gd name="T58" fmla="*/ 56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3652838" y="3508375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62"/>
            <p:cNvSpPr>
              <a:spLocks/>
            </p:cNvSpPr>
            <p:nvPr/>
          </p:nvSpPr>
          <p:spPr bwMode="auto">
            <a:xfrm>
              <a:off x="2384425" y="1905000"/>
              <a:ext cx="457200" cy="500063"/>
            </a:xfrm>
            <a:custGeom>
              <a:avLst/>
              <a:gdLst>
                <a:gd name="T0" fmla="*/ 269 w 288"/>
                <a:gd name="T1" fmla="*/ 59 h 315"/>
                <a:gd name="T2" fmla="*/ 229 w 288"/>
                <a:gd name="T3" fmla="*/ 17 h 315"/>
                <a:gd name="T4" fmla="*/ 210 w 288"/>
                <a:gd name="T5" fmla="*/ 0 h 315"/>
                <a:gd name="T6" fmla="*/ 210 w 288"/>
                <a:gd name="T7" fmla="*/ 0 h 315"/>
                <a:gd name="T8" fmla="*/ 0 w 288"/>
                <a:gd name="T9" fmla="*/ 0 h 315"/>
                <a:gd name="T10" fmla="*/ 0 w 288"/>
                <a:gd name="T11" fmla="*/ 315 h 315"/>
                <a:gd name="T12" fmla="*/ 288 w 288"/>
                <a:gd name="T13" fmla="*/ 315 h 315"/>
                <a:gd name="T14" fmla="*/ 288 w 288"/>
                <a:gd name="T15" fmla="*/ 78 h 315"/>
                <a:gd name="T16" fmla="*/ 288 w 288"/>
                <a:gd name="T17" fmla="*/ 76 h 315"/>
                <a:gd name="T18" fmla="*/ 269 w 288"/>
                <a:gd name="T19" fmla="*/ 59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8" h="315">
                  <a:moveTo>
                    <a:pt x="269" y="59"/>
                  </a:moveTo>
                  <a:lnTo>
                    <a:pt x="229" y="17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0" y="0"/>
                  </a:lnTo>
                  <a:lnTo>
                    <a:pt x="0" y="315"/>
                  </a:lnTo>
                  <a:lnTo>
                    <a:pt x="288" y="315"/>
                  </a:lnTo>
                  <a:lnTo>
                    <a:pt x="288" y="78"/>
                  </a:lnTo>
                  <a:lnTo>
                    <a:pt x="288" y="76"/>
                  </a:lnTo>
                  <a:lnTo>
                    <a:pt x="269" y="59"/>
                  </a:lnTo>
                  <a:close/>
                </a:path>
              </a:pathLst>
            </a:cu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3"/>
            <p:cNvSpPr>
              <a:spLocks/>
            </p:cNvSpPr>
            <p:nvPr/>
          </p:nvSpPr>
          <p:spPr bwMode="auto">
            <a:xfrm>
              <a:off x="2414588" y="1931988"/>
              <a:ext cx="396875" cy="442913"/>
            </a:xfrm>
            <a:custGeom>
              <a:avLst/>
              <a:gdLst>
                <a:gd name="T0" fmla="*/ 191 w 250"/>
                <a:gd name="T1" fmla="*/ 0 h 279"/>
                <a:gd name="T2" fmla="*/ 0 w 250"/>
                <a:gd name="T3" fmla="*/ 0 h 279"/>
                <a:gd name="T4" fmla="*/ 0 w 250"/>
                <a:gd name="T5" fmla="*/ 279 h 279"/>
                <a:gd name="T6" fmla="*/ 250 w 250"/>
                <a:gd name="T7" fmla="*/ 279 h 279"/>
                <a:gd name="T8" fmla="*/ 250 w 250"/>
                <a:gd name="T9" fmla="*/ 61 h 279"/>
                <a:gd name="T10" fmla="*/ 191 w 250"/>
                <a:gd name="T11" fmla="*/ 61 h 279"/>
                <a:gd name="T12" fmla="*/ 191 w 250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0" h="279">
                  <a:moveTo>
                    <a:pt x="191" y="0"/>
                  </a:moveTo>
                  <a:lnTo>
                    <a:pt x="0" y="0"/>
                  </a:lnTo>
                  <a:lnTo>
                    <a:pt x="0" y="279"/>
                  </a:lnTo>
                  <a:lnTo>
                    <a:pt x="250" y="279"/>
                  </a:lnTo>
                  <a:lnTo>
                    <a:pt x="250" y="61"/>
                  </a:lnTo>
                  <a:lnTo>
                    <a:pt x="191" y="61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2687638" y="2116138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2687638" y="2160588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Rectangle 75"/>
            <p:cNvSpPr>
              <a:spLocks noChangeArrowheads="1"/>
            </p:cNvSpPr>
            <p:nvPr/>
          </p:nvSpPr>
          <p:spPr bwMode="auto">
            <a:xfrm>
              <a:off x="2687638" y="2206625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Rectangle 76"/>
            <p:cNvSpPr>
              <a:spLocks noChangeArrowheads="1"/>
            </p:cNvSpPr>
            <p:nvPr/>
          </p:nvSpPr>
          <p:spPr bwMode="auto">
            <a:xfrm>
              <a:off x="2687638" y="2251075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Freeform 77"/>
            <p:cNvSpPr>
              <a:spLocks noEditPoints="1"/>
            </p:cNvSpPr>
            <p:nvPr/>
          </p:nvSpPr>
          <p:spPr bwMode="auto">
            <a:xfrm>
              <a:off x="2463800" y="2036763"/>
              <a:ext cx="300038" cy="301625"/>
            </a:xfrm>
            <a:custGeom>
              <a:avLst/>
              <a:gdLst>
                <a:gd name="T0" fmla="*/ 76 w 80"/>
                <a:gd name="T1" fmla="*/ 13 h 80"/>
                <a:gd name="T2" fmla="*/ 48 w 80"/>
                <a:gd name="T3" fmla="*/ 13 h 80"/>
                <a:gd name="T4" fmla="*/ 48 w 80"/>
                <a:gd name="T5" fmla="*/ 0 h 80"/>
                <a:gd name="T6" fmla="*/ 0 w 80"/>
                <a:gd name="T7" fmla="*/ 9 h 80"/>
                <a:gd name="T8" fmla="*/ 0 w 80"/>
                <a:gd name="T9" fmla="*/ 72 h 80"/>
                <a:gd name="T10" fmla="*/ 48 w 80"/>
                <a:gd name="T11" fmla="*/ 80 h 80"/>
                <a:gd name="T12" fmla="*/ 48 w 80"/>
                <a:gd name="T13" fmla="*/ 73 h 80"/>
                <a:gd name="T14" fmla="*/ 76 w 80"/>
                <a:gd name="T15" fmla="*/ 73 h 80"/>
                <a:gd name="T16" fmla="*/ 80 w 80"/>
                <a:gd name="T17" fmla="*/ 70 h 80"/>
                <a:gd name="T18" fmla="*/ 80 w 80"/>
                <a:gd name="T19" fmla="*/ 17 h 80"/>
                <a:gd name="T20" fmla="*/ 76 w 80"/>
                <a:gd name="T21" fmla="*/ 13 h 80"/>
                <a:gd name="T22" fmla="*/ 28 w 80"/>
                <a:gd name="T23" fmla="*/ 58 h 80"/>
                <a:gd name="T24" fmla="*/ 23 w 80"/>
                <a:gd name="T25" fmla="*/ 46 h 80"/>
                <a:gd name="T26" fmla="*/ 23 w 80"/>
                <a:gd name="T27" fmla="*/ 46 h 80"/>
                <a:gd name="T28" fmla="*/ 23 w 80"/>
                <a:gd name="T29" fmla="*/ 46 h 80"/>
                <a:gd name="T30" fmla="*/ 22 w 80"/>
                <a:gd name="T31" fmla="*/ 45 h 80"/>
                <a:gd name="T32" fmla="*/ 22 w 80"/>
                <a:gd name="T33" fmla="*/ 45 h 80"/>
                <a:gd name="T34" fmla="*/ 22 w 80"/>
                <a:gd name="T35" fmla="*/ 45 h 80"/>
                <a:gd name="T36" fmla="*/ 22 w 80"/>
                <a:gd name="T37" fmla="*/ 45 h 80"/>
                <a:gd name="T38" fmla="*/ 22 w 80"/>
                <a:gd name="T39" fmla="*/ 45 h 80"/>
                <a:gd name="T40" fmla="*/ 22 w 80"/>
                <a:gd name="T41" fmla="*/ 46 h 80"/>
                <a:gd name="T42" fmla="*/ 21 w 80"/>
                <a:gd name="T43" fmla="*/ 47 h 80"/>
                <a:gd name="T44" fmla="*/ 16 w 80"/>
                <a:gd name="T45" fmla="*/ 57 h 80"/>
                <a:gd name="T46" fmla="*/ 9 w 80"/>
                <a:gd name="T47" fmla="*/ 57 h 80"/>
                <a:gd name="T48" fmla="*/ 18 w 80"/>
                <a:gd name="T49" fmla="*/ 40 h 80"/>
                <a:gd name="T50" fmla="*/ 10 w 80"/>
                <a:gd name="T51" fmla="*/ 24 h 80"/>
                <a:gd name="T52" fmla="*/ 17 w 80"/>
                <a:gd name="T53" fmla="*/ 23 h 80"/>
                <a:gd name="T54" fmla="*/ 22 w 80"/>
                <a:gd name="T55" fmla="*/ 33 h 80"/>
                <a:gd name="T56" fmla="*/ 22 w 80"/>
                <a:gd name="T57" fmla="*/ 34 h 80"/>
                <a:gd name="T58" fmla="*/ 22 w 80"/>
                <a:gd name="T59" fmla="*/ 35 h 80"/>
                <a:gd name="T60" fmla="*/ 22 w 80"/>
                <a:gd name="T61" fmla="*/ 36 h 80"/>
                <a:gd name="T62" fmla="*/ 22 w 80"/>
                <a:gd name="T63" fmla="*/ 37 h 80"/>
                <a:gd name="T64" fmla="*/ 23 w 80"/>
                <a:gd name="T65" fmla="*/ 37 h 80"/>
                <a:gd name="T66" fmla="*/ 23 w 80"/>
                <a:gd name="T67" fmla="*/ 36 h 80"/>
                <a:gd name="T68" fmla="*/ 23 w 80"/>
                <a:gd name="T69" fmla="*/ 35 h 80"/>
                <a:gd name="T70" fmla="*/ 23 w 80"/>
                <a:gd name="T71" fmla="*/ 34 h 80"/>
                <a:gd name="T72" fmla="*/ 23 w 80"/>
                <a:gd name="T73" fmla="*/ 33 h 80"/>
                <a:gd name="T74" fmla="*/ 28 w 80"/>
                <a:gd name="T75" fmla="*/ 23 h 80"/>
                <a:gd name="T76" fmla="*/ 36 w 80"/>
                <a:gd name="T77" fmla="*/ 22 h 80"/>
                <a:gd name="T78" fmla="*/ 27 w 80"/>
                <a:gd name="T79" fmla="*/ 40 h 80"/>
                <a:gd name="T80" fmla="*/ 36 w 80"/>
                <a:gd name="T81" fmla="*/ 58 h 80"/>
                <a:gd name="T82" fmla="*/ 28 w 80"/>
                <a:gd name="T83" fmla="*/ 58 h 80"/>
                <a:gd name="T84" fmla="*/ 76 w 80"/>
                <a:gd name="T85" fmla="*/ 69 h 80"/>
                <a:gd name="T86" fmla="*/ 48 w 80"/>
                <a:gd name="T87" fmla="*/ 69 h 80"/>
                <a:gd name="T88" fmla="*/ 48 w 80"/>
                <a:gd name="T89" fmla="*/ 65 h 80"/>
                <a:gd name="T90" fmla="*/ 56 w 80"/>
                <a:gd name="T91" fmla="*/ 65 h 80"/>
                <a:gd name="T92" fmla="*/ 56 w 80"/>
                <a:gd name="T93" fmla="*/ 57 h 80"/>
                <a:gd name="T94" fmla="*/ 48 w 80"/>
                <a:gd name="T95" fmla="*/ 57 h 80"/>
                <a:gd name="T96" fmla="*/ 48 w 80"/>
                <a:gd name="T97" fmla="*/ 53 h 80"/>
                <a:gd name="T98" fmla="*/ 56 w 80"/>
                <a:gd name="T99" fmla="*/ 53 h 80"/>
                <a:gd name="T100" fmla="*/ 56 w 80"/>
                <a:gd name="T101" fmla="*/ 45 h 80"/>
                <a:gd name="T102" fmla="*/ 48 w 80"/>
                <a:gd name="T103" fmla="*/ 45 h 80"/>
                <a:gd name="T104" fmla="*/ 48 w 80"/>
                <a:gd name="T105" fmla="*/ 41 h 80"/>
                <a:gd name="T106" fmla="*/ 56 w 80"/>
                <a:gd name="T107" fmla="*/ 41 h 80"/>
                <a:gd name="T108" fmla="*/ 56 w 80"/>
                <a:gd name="T109" fmla="*/ 33 h 80"/>
                <a:gd name="T110" fmla="*/ 48 w 80"/>
                <a:gd name="T111" fmla="*/ 33 h 80"/>
                <a:gd name="T112" fmla="*/ 48 w 80"/>
                <a:gd name="T113" fmla="*/ 29 h 80"/>
                <a:gd name="T114" fmla="*/ 56 w 80"/>
                <a:gd name="T115" fmla="*/ 29 h 80"/>
                <a:gd name="T116" fmla="*/ 56 w 80"/>
                <a:gd name="T117" fmla="*/ 21 h 80"/>
                <a:gd name="T118" fmla="*/ 48 w 80"/>
                <a:gd name="T119" fmla="*/ 21 h 80"/>
                <a:gd name="T120" fmla="*/ 48 w 80"/>
                <a:gd name="T121" fmla="*/ 17 h 80"/>
                <a:gd name="T122" fmla="*/ 76 w 80"/>
                <a:gd name="T123" fmla="*/ 17 h 80"/>
                <a:gd name="T124" fmla="*/ 76 w 80"/>
                <a:gd name="T125" fmla="*/ 6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0" h="80">
                  <a:moveTo>
                    <a:pt x="76" y="13"/>
                  </a:moveTo>
                  <a:cubicBezTo>
                    <a:pt x="48" y="13"/>
                    <a:pt x="48" y="13"/>
                    <a:pt x="48" y="13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8" y="73"/>
                    <a:pt x="48" y="73"/>
                    <a:pt x="48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8" y="73"/>
                    <a:pt x="80" y="72"/>
                    <a:pt x="80" y="70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5"/>
                    <a:pt x="78" y="13"/>
                    <a:pt x="76" y="13"/>
                  </a:cubicBezTo>
                  <a:close/>
                  <a:moveTo>
                    <a:pt x="28" y="58"/>
                  </a:moveTo>
                  <a:cubicBezTo>
                    <a:pt x="23" y="46"/>
                    <a:pt x="23" y="46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2" y="37"/>
                    <a:pt x="22" y="37"/>
                    <a:pt x="2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36" y="58"/>
                    <a:pt x="36" y="58"/>
                    <a:pt x="36" y="58"/>
                  </a:cubicBezTo>
                  <a:lnTo>
                    <a:pt x="28" y="58"/>
                  </a:lnTo>
                  <a:close/>
                  <a:moveTo>
                    <a:pt x="76" y="69"/>
                  </a:moveTo>
                  <a:cubicBezTo>
                    <a:pt x="48" y="69"/>
                    <a:pt x="48" y="69"/>
                    <a:pt x="48" y="69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56" y="65"/>
                    <a:pt x="56" y="65"/>
                    <a:pt x="56" y="65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56" y="53"/>
                    <a:pt x="56" y="53"/>
                    <a:pt x="56" y="53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8" y="41"/>
                    <a:pt x="48" y="41"/>
                    <a:pt x="48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76" y="17"/>
                    <a:pt x="76" y="17"/>
                    <a:pt x="76" y="17"/>
                  </a:cubicBezTo>
                  <a:lnTo>
                    <a:pt x="76" y="69"/>
                  </a:lnTo>
                  <a:close/>
                </a:path>
              </a:pathLst>
            </a:cu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Rectangle 78"/>
            <p:cNvSpPr>
              <a:spLocks noChangeArrowheads="1"/>
            </p:cNvSpPr>
            <p:nvPr/>
          </p:nvSpPr>
          <p:spPr bwMode="auto">
            <a:xfrm>
              <a:off x="2120900" y="3090863"/>
              <a:ext cx="987425" cy="989013"/>
            </a:xfrm>
            <a:prstGeom prst="rect">
              <a:avLst/>
            </a:prstGeom>
            <a:solidFill>
              <a:srgbClr val="094A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Freeform 79"/>
            <p:cNvSpPr>
              <a:spLocks/>
            </p:cNvSpPr>
            <p:nvPr/>
          </p:nvSpPr>
          <p:spPr bwMode="auto">
            <a:xfrm>
              <a:off x="2428875" y="3473450"/>
              <a:ext cx="627063" cy="354013"/>
            </a:xfrm>
            <a:custGeom>
              <a:avLst/>
              <a:gdLst>
                <a:gd name="T0" fmla="*/ 20 w 167"/>
                <a:gd name="T1" fmla="*/ 93 h 94"/>
                <a:gd name="T2" fmla="*/ 0 w 167"/>
                <a:gd name="T3" fmla="*/ 64 h 94"/>
                <a:gd name="T4" fmla="*/ 2 w 167"/>
                <a:gd name="T5" fmla="*/ 53 h 94"/>
                <a:gd name="T6" fmla="*/ 24 w 167"/>
                <a:gd name="T7" fmla="*/ 37 h 94"/>
                <a:gd name="T8" fmla="*/ 31 w 167"/>
                <a:gd name="T9" fmla="*/ 32 h 94"/>
                <a:gd name="T10" fmla="*/ 32 w 167"/>
                <a:gd name="T11" fmla="*/ 27 h 94"/>
                <a:gd name="T12" fmla="*/ 49 w 167"/>
                <a:gd name="T13" fmla="*/ 5 h 94"/>
                <a:gd name="T14" fmla="*/ 68 w 167"/>
                <a:gd name="T15" fmla="*/ 0 h 94"/>
                <a:gd name="T16" fmla="*/ 95 w 167"/>
                <a:gd name="T17" fmla="*/ 12 h 94"/>
                <a:gd name="T18" fmla="*/ 100 w 167"/>
                <a:gd name="T19" fmla="*/ 17 h 94"/>
                <a:gd name="T20" fmla="*/ 104 w 167"/>
                <a:gd name="T21" fmla="*/ 15 h 94"/>
                <a:gd name="T22" fmla="*/ 147 w 167"/>
                <a:gd name="T23" fmla="*/ 41 h 94"/>
                <a:gd name="T24" fmla="*/ 146 w 167"/>
                <a:gd name="T25" fmla="*/ 47 h 94"/>
                <a:gd name="T26" fmla="*/ 151 w 167"/>
                <a:gd name="T27" fmla="*/ 49 h 94"/>
                <a:gd name="T28" fmla="*/ 167 w 167"/>
                <a:gd name="T29" fmla="*/ 74 h 94"/>
                <a:gd name="T30" fmla="*/ 156 w 167"/>
                <a:gd name="T31" fmla="*/ 93 h 94"/>
                <a:gd name="T32" fmla="*/ 153 w 167"/>
                <a:gd name="T33" fmla="*/ 94 h 94"/>
                <a:gd name="T34" fmla="*/ 88 w 167"/>
                <a:gd name="T35" fmla="*/ 94 h 94"/>
                <a:gd name="T36" fmla="*/ 20 w 167"/>
                <a:gd name="T37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7" h="94">
                  <a:moveTo>
                    <a:pt x="20" y="93"/>
                  </a:moveTo>
                  <a:cubicBezTo>
                    <a:pt x="7" y="89"/>
                    <a:pt x="0" y="78"/>
                    <a:pt x="0" y="64"/>
                  </a:cubicBezTo>
                  <a:cubicBezTo>
                    <a:pt x="0" y="58"/>
                    <a:pt x="0" y="57"/>
                    <a:pt x="2" y="53"/>
                  </a:cubicBezTo>
                  <a:cubicBezTo>
                    <a:pt x="4" y="45"/>
                    <a:pt x="13" y="39"/>
                    <a:pt x="24" y="37"/>
                  </a:cubicBezTo>
                  <a:cubicBezTo>
                    <a:pt x="29" y="36"/>
                    <a:pt x="31" y="35"/>
                    <a:pt x="31" y="32"/>
                  </a:cubicBezTo>
                  <a:cubicBezTo>
                    <a:pt x="31" y="31"/>
                    <a:pt x="31" y="28"/>
                    <a:pt x="32" y="27"/>
                  </a:cubicBezTo>
                  <a:cubicBezTo>
                    <a:pt x="36" y="16"/>
                    <a:pt x="42" y="8"/>
                    <a:pt x="49" y="5"/>
                  </a:cubicBezTo>
                  <a:cubicBezTo>
                    <a:pt x="56" y="1"/>
                    <a:pt x="59" y="0"/>
                    <a:pt x="68" y="0"/>
                  </a:cubicBezTo>
                  <a:cubicBezTo>
                    <a:pt x="81" y="0"/>
                    <a:pt x="87" y="3"/>
                    <a:pt x="95" y="12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24" y="8"/>
                    <a:pt x="145" y="21"/>
                    <a:pt x="147" y="41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62" y="53"/>
                    <a:pt x="167" y="62"/>
                    <a:pt x="167" y="74"/>
                  </a:cubicBezTo>
                  <a:cubicBezTo>
                    <a:pt x="166" y="83"/>
                    <a:pt x="162" y="89"/>
                    <a:pt x="156" y="93"/>
                  </a:cubicBezTo>
                  <a:cubicBezTo>
                    <a:pt x="153" y="94"/>
                    <a:pt x="153" y="94"/>
                    <a:pt x="153" y="94"/>
                  </a:cubicBezTo>
                  <a:cubicBezTo>
                    <a:pt x="88" y="94"/>
                    <a:pt x="88" y="94"/>
                    <a:pt x="88" y="94"/>
                  </a:cubicBezTo>
                  <a:cubicBezTo>
                    <a:pt x="38" y="93"/>
                    <a:pt x="23" y="93"/>
                    <a:pt x="20" y="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80"/>
            <p:cNvSpPr>
              <a:spLocks/>
            </p:cNvSpPr>
            <p:nvPr/>
          </p:nvSpPr>
          <p:spPr bwMode="auto">
            <a:xfrm>
              <a:off x="2238375" y="3341688"/>
              <a:ext cx="627063" cy="452438"/>
            </a:xfrm>
            <a:custGeom>
              <a:avLst/>
              <a:gdLst>
                <a:gd name="T0" fmla="*/ 22 w 167"/>
                <a:gd name="T1" fmla="*/ 119 h 120"/>
                <a:gd name="T2" fmla="*/ 3 w 167"/>
                <a:gd name="T3" fmla="*/ 102 h 120"/>
                <a:gd name="T4" fmla="*/ 0 w 167"/>
                <a:gd name="T5" fmla="*/ 89 h 120"/>
                <a:gd name="T6" fmla="*/ 2 w 167"/>
                <a:gd name="T7" fmla="*/ 77 h 120"/>
                <a:gd name="T8" fmla="*/ 22 w 167"/>
                <a:gd name="T9" fmla="*/ 62 h 120"/>
                <a:gd name="T10" fmla="*/ 25 w 167"/>
                <a:gd name="T11" fmla="*/ 60 h 120"/>
                <a:gd name="T12" fmla="*/ 26 w 167"/>
                <a:gd name="T13" fmla="*/ 55 h 120"/>
                <a:gd name="T14" fmla="*/ 52 w 167"/>
                <a:gd name="T15" fmla="*/ 21 h 120"/>
                <a:gd name="T16" fmla="*/ 77 w 167"/>
                <a:gd name="T17" fmla="*/ 23 h 120"/>
                <a:gd name="T18" fmla="*/ 85 w 167"/>
                <a:gd name="T19" fmla="*/ 17 h 120"/>
                <a:gd name="T20" fmla="*/ 101 w 167"/>
                <a:gd name="T21" fmla="*/ 5 h 120"/>
                <a:gd name="T22" fmla="*/ 120 w 167"/>
                <a:gd name="T23" fmla="*/ 0 h 120"/>
                <a:gd name="T24" fmla="*/ 165 w 167"/>
                <a:gd name="T25" fmla="*/ 33 h 120"/>
                <a:gd name="T26" fmla="*/ 164 w 167"/>
                <a:gd name="T27" fmla="*/ 41 h 120"/>
                <a:gd name="T28" fmla="*/ 157 w 167"/>
                <a:gd name="T29" fmla="*/ 42 h 120"/>
                <a:gd name="T30" fmla="*/ 152 w 167"/>
                <a:gd name="T31" fmla="*/ 43 h 120"/>
                <a:gd name="T32" fmla="*/ 147 w 167"/>
                <a:gd name="T33" fmla="*/ 39 h 120"/>
                <a:gd name="T34" fmla="*/ 96 w 167"/>
                <a:gd name="T35" fmla="*/ 32 h 120"/>
                <a:gd name="T36" fmla="*/ 80 w 167"/>
                <a:gd name="T37" fmla="*/ 47 h 120"/>
                <a:gd name="T38" fmla="*/ 73 w 167"/>
                <a:gd name="T39" fmla="*/ 62 h 120"/>
                <a:gd name="T40" fmla="*/ 67 w 167"/>
                <a:gd name="T41" fmla="*/ 66 h 120"/>
                <a:gd name="T42" fmla="*/ 41 w 167"/>
                <a:gd name="T43" fmla="*/ 99 h 120"/>
                <a:gd name="T44" fmla="*/ 45 w 167"/>
                <a:gd name="T45" fmla="*/ 116 h 120"/>
                <a:gd name="T46" fmla="*/ 46 w 167"/>
                <a:gd name="T47" fmla="*/ 120 h 120"/>
                <a:gd name="T48" fmla="*/ 22 w 167"/>
                <a:gd name="T49" fmla="*/ 119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7" h="120">
                  <a:moveTo>
                    <a:pt x="22" y="119"/>
                  </a:moveTo>
                  <a:cubicBezTo>
                    <a:pt x="14" y="117"/>
                    <a:pt x="6" y="110"/>
                    <a:pt x="3" y="102"/>
                  </a:cubicBezTo>
                  <a:cubicBezTo>
                    <a:pt x="1" y="98"/>
                    <a:pt x="0" y="97"/>
                    <a:pt x="0" y="89"/>
                  </a:cubicBezTo>
                  <a:cubicBezTo>
                    <a:pt x="0" y="82"/>
                    <a:pt x="0" y="80"/>
                    <a:pt x="2" y="77"/>
                  </a:cubicBezTo>
                  <a:cubicBezTo>
                    <a:pt x="6" y="70"/>
                    <a:pt x="13" y="64"/>
                    <a:pt x="22" y="62"/>
                  </a:cubicBezTo>
                  <a:cubicBezTo>
                    <a:pt x="24" y="61"/>
                    <a:pt x="25" y="61"/>
                    <a:pt x="25" y="60"/>
                  </a:cubicBezTo>
                  <a:cubicBezTo>
                    <a:pt x="25" y="59"/>
                    <a:pt x="26" y="57"/>
                    <a:pt x="26" y="55"/>
                  </a:cubicBezTo>
                  <a:cubicBezTo>
                    <a:pt x="27" y="39"/>
                    <a:pt x="37" y="26"/>
                    <a:pt x="52" y="21"/>
                  </a:cubicBezTo>
                  <a:cubicBezTo>
                    <a:pt x="60" y="19"/>
                    <a:pt x="69" y="20"/>
                    <a:pt x="77" y="23"/>
                  </a:cubicBezTo>
                  <a:cubicBezTo>
                    <a:pt x="80" y="24"/>
                    <a:pt x="80" y="24"/>
                    <a:pt x="85" y="17"/>
                  </a:cubicBezTo>
                  <a:cubicBezTo>
                    <a:pt x="89" y="13"/>
                    <a:pt x="95" y="7"/>
                    <a:pt x="101" y="5"/>
                  </a:cubicBezTo>
                  <a:cubicBezTo>
                    <a:pt x="107" y="2"/>
                    <a:pt x="113" y="0"/>
                    <a:pt x="120" y="0"/>
                  </a:cubicBezTo>
                  <a:cubicBezTo>
                    <a:pt x="140" y="0"/>
                    <a:pt x="159" y="13"/>
                    <a:pt x="165" y="33"/>
                  </a:cubicBezTo>
                  <a:cubicBezTo>
                    <a:pt x="167" y="39"/>
                    <a:pt x="167" y="41"/>
                    <a:pt x="164" y="41"/>
                  </a:cubicBezTo>
                  <a:cubicBezTo>
                    <a:pt x="163" y="41"/>
                    <a:pt x="160" y="42"/>
                    <a:pt x="157" y="42"/>
                  </a:cubicBezTo>
                  <a:cubicBezTo>
                    <a:pt x="152" y="43"/>
                    <a:pt x="152" y="43"/>
                    <a:pt x="152" y="43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35" y="27"/>
                    <a:pt x="114" y="24"/>
                    <a:pt x="96" y="32"/>
                  </a:cubicBezTo>
                  <a:cubicBezTo>
                    <a:pt x="89" y="35"/>
                    <a:pt x="84" y="41"/>
                    <a:pt x="80" y="47"/>
                  </a:cubicBezTo>
                  <a:cubicBezTo>
                    <a:pt x="77" y="51"/>
                    <a:pt x="73" y="60"/>
                    <a:pt x="73" y="62"/>
                  </a:cubicBezTo>
                  <a:cubicBezTo>
                    <a:pt x="73" y="63"/>
                    <a:pt x="72" y="64"/>
                    <a:pt x="67" y="66"/>
                  </a:cubicBezTo>
                  <a:cubicBezTo>
                    <a:pt x="51" y="71"/>
                    <a:pt x="41" y="84"/>
                    <a:pt x="41" y="99"/>
                  </a:cubicBezTo>
                  <a:cubicBezTo>
                    <a:pt x="41" y="106"/>
                    <a:pt x="43" y="112"/>
                    <a:pt x="45" y="116"/>
                  </a:cubicBezTo>
                  <a:cubicBezTo>
                    <a:pt x="46" y="118"/>
                    <a:pt x="46" y="119"/>
                    <a:pt x="46" y="120"/>
                  </a:cubicBezTo>
                  <a:cubicBezTo>
                    <a:pt x="45" y="120"/>
                    <a:pt x="25" y="120"/>
                    <a:pt x="22" y="1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983875" y="2810762"/>
            <a:ext cx="3991089" cy="1974365"/>
            <a:chOff x="3905250" y="2755900"/>
            <a:chExt cx="3913188" cy="1935828"/>
          </a:xfrm>
        </p:grpSpPr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5865813" y="3305175"/>
              <a:ext cx="1125538" cy="788988"/>
            </a:xfrm>
            <a:custGeom>
              <a:avLst/>
              <a:gdLst>
                <a:gd name="T0" fmla="*/ 0 w 300"/>
                <a:gd name="T1" fmla="*/ 199 h 210"/>
                <a:gd name="T2" fmla="*/ 11 w 300"/>
                <a:gd name="T3" fmla="*/ 210 h 210"/>
                <a:gd name="T4" fmla="*/ 289 w 300"/>
                <a:gd name="T5" fmla="*/ 210 h 210"/>
                <a:gd name="T6" fmla="*/ 300 w 300"/>
                <a:gd name="T7" fmla="*/ 199 h 210"/>
                <a:gd name="T8" fmla="*/ 300 w 300"/>
                <a:gd name="T9" fmla="*/ 0 h 210"/>
                <a:gd name="T10" fmla="*/ 0 w 300"/>
                <a:gd name="T11" fmla="*/ 0 h 210"/>
                <a:gd name="T12" fmla="*/ 0 w 300"/>
                <a:gd name="T13" fmla="*/ 199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10">
                  <a:moveTo>
                    <a:pt x="0" y="199"/>
                  </a:moveTo>
                  <a:cubicBezTo>
                    <a:pt x="0" y="205"/>
                    <a:pt x="4" y="210"/>
                    <a:pt x="11" y="210"/>
                  </a:cubicBezTo>
                  <a:cubicBezTo>
                    <a:pt x="289" y="210"/>
                    <a:pt x="289" y="210"/>
                    <a:pt x="289" y="210"/>
                  </a:cubicBezTo>
                  <a:cubicBezTo>
                    <a:pt x="295" y="210"/>
                    <a:pt x="300" y="206"/>
                    <a:pt x="300" y="199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9"/>
                    <a:pt x="0" y="199"/>
                    <a:pt x="0" y="199"/>
                  </a:cubicBezTo>
                </a:path>
              </a:pathLst>
            </a:custGeom>
            <a:solidFill>
              <a:srgbClr val="3B9B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5865813" y="3132138"/>
              <a:ext cx="1125538" cy="173038"/>
            </a:xfrm>
            <a:custGeom>
              <a:avLst/>
              <a:gdLst>
                <a:gd name="T0" fmla="*/ 289 w 300"/>
                <a:gd name="T1" fmla="*/ 0 h 46"/>
                <a:gd name="T2" fmla="*/ 11 w 300"/>
                <a:gd name="T3" fmla="*/ 0 h 46"/>
                <a:gd name="T4" fmla="*/ 0 w 300"/>
                <a:gd name="T5" fmla="*/ 12 h 46"/>
                <a:gd name="T6" fmla="*/ 0 w 300"/>
                <a:gd name="T7" fmla="*/ 46 h 46"/>
                <a:gd name="T8" fmla="*/ 300 w 300"/>
                <a:gd name="T9" fmla="*/ 46 h 46"/>
                <a:gd name="T10" fmla="*/ 300 w 300"/>
                <a:gd name="T11" fmla="*/ 12 h 46"/>
                <a:gd name="T12" fmla="*/ 289 w 300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46">
                  <a:moveTo>
                    <a:pt x="289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0" y="6"/>
                    <a:pt x="0" y="12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00" y="46"/>
                    <a:pt x="300" y="46"/>
                    <a:pt x="300" y="46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6"/>
                    <a:pt x="296" y="0"/>
                    <a:pt x="289" y="0"/>
                  </a:cubicBezTo>
                </a:path>
              </a:pathLst>
            </a:cu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6289675" y="3379788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6289675" y="3379788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6289675" y="3613150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6289675" y="3613150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6"/>
            <p:cNvSpPr>
              <a:spLocks noChangeArrowheads="1"/>
            </p:cNvSpPr>
            <p:nvPr/>
          </p:nvSpPr>
          <p:spPr bwMode="auto">
            <a:xfrm>
              <a:off x="6627813" y="3613150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7"/>
            <p:cNvSpPr>
              <a:spLocks noChangeArrowheads="1"/>
            </p:cNvSpPr>
            <p:nvPr/>
          </p:nvSpPr>
          <p:spPr bwMode="auto">
            <a:xfrm>
              <a:off x="6627813" y="3379788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8"/>
            <p:cNvSpPr>
              <a:spLocks noChangeArrowheads="1"/>
            </p:cNvSpPr>
            <p:nvPr/>
          </p:nvSpPr>
          <p:spPr bwMode="auto">
            <a:xfrm>
              <a:off x="6627813" y="3379788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5951538" y="3379788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5951538" y="3379788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Rectangle 31"/>
            <p:cNvSpPr>
              <a:spLocks noChangeArrowheads="1"/>
            </p:cNvSpPr>
            <p:nvPr/>
          </p:nvSpPr>
          <p:spPr bwMode="auto">
            <a:xfrm>
              <a:off x="5951538" y="3613150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Rectangle 32"/>
            <p:cNvSpPr>
              <a:spLocks noChangeArrowheads="1"/>
            </p:cNvSpPr>
            <p:nvPr/>
          </p:nvSpPr>
          <p:spPr bwMode="auto">
            <a:xfrm>
              <a:off x="5951538" y="3613150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5951538" y="3843338"/>
              <a:ext cx="280988" cy="168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4"/>
            <p:cNvSpPr>
              <a:spLocks noChangeArrowheads="1"/>
            </p:cNvSpPr>
            <p:nvPr/>
          </p:nvSpPr>
          <p:spPr bwMode="auto">
            <a:xfrm>
              <a:off x="5951538" y="3843338"/>
              <a:ext cx="280988" cy="168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6289675" y="3843338"/>
              <a:ext cx="280988" cy="168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6"/>
            <p:cNvSpPr>
              <a:spLocks noChangeArrowheads="1"/>
            </p:cNvSpPr>
            <p:nvPr/>
          </p:nvSpPr>
          <p:spPr bwMode="auto">
            <a:xfrm>
              <a:off x="6627813" y="3843338"/>
              <a:ext cx="280988" cy="168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Freeform 37"/>
            <p:cNvSpPr>
              <a:spLocks noEditPoints="1"/>
            </p:cNvSpPr>
            <p:nvPr/>
          </p:nvSpPr>
          <p:spPr bwMode="auto">
            <a:xfrm>
              <a:off x="5865813" y="3305175"/>
              <a:ext cx="822325" cy="788988"/>
            </a:xfrm>
            <a:custGeom>
              <a:avLst/>
              <a:gdLst>
                <a:gd name="T0" fmla="*/ 23 w 219"/>
                <a:gd name="T1" fmla="*/ 127 h 210"/>
                <a:gd name="T2" fmla="*/ 23 w 219"/>
                <a:gd name="T3" fmla="*/ 82 h 210"/>
                <a:gd name="T4" fmla="*/ 98 w 219"/>
                <a:gd name="T5" fmla="*/ 82 h 210"/>
                <a:gd name="T6" fmla="*/ 98 w 219"/>
                <a:gd name="T7" fmla="*/ 127 h 210"/>
                <a:gd name="T8" fmla="*/ 23 w 219"/>
                <a:gd name="T9" fmla="*/ 127 h 210"/>
                <a:gd name="T10" fmla="*/ 23 w 219"/>
                <a:gd name="T11" fmla="*/ 65 h 210"/>
                <a:gd name="T12" fmla="*/ 23 w 219"/>
                <a:gd name="T13" fmla="*/ 20 h 210"/>
                <a:gd name="T14" fmla="*/ 98 w 219"/>
                <a:gd name="T15" fmla="*/ 20 h 210"/>
                <a:gd name="T16" fmla="*/ 98 w 219"/>
                <a:gd name="T17" fmla="*/ 65 h 210"/>
                <a:gd name="T18" fmla="*/ 23 w 219"/>
                <a:gd name="T19" fmla="*/ 65 h 210"/>
                <a:gd name="T20" fmla="*/ 219 w 219"/>
                <a:gd name="T21" fmla="*/ 0 h 210"/>
                <a:gd name="T22" fmla="*/ 0 w 219"/>
                <a:gd name="T23" fmla="*/ 0 h 210"/>
                <a:gd name="T24" fmla="*/ 0 w 219"/>
                <a:gd name="T25" fmla="*/ 10 h 210"/>
                <a:gd name="T26" fmla="*/ 0 w 219"/>
                <a:gd name="T27" fmla="*/ 30 h 210"/>
                <a:gd name="T28" fmla="*/ 0 w 219"/>
                <a:gd name="T29" fmla="*/ 199 h 210"/>
                <a:gd name="T30" fmla="*/ 11 w 219"/>
                <a:gd name="T31" fmla="*/ 210 h 210"/>
                <a:gd name="T32" fmla="*/ 24 w 219"/>
                <a:gd name="T33" fmla="*/ 210 h 210"/>
                <a:gd name="T34" fmla="*/ 44 w 219"/>
                <a:gd name="T35" fmla="*/ 188 h 210"/>
                <a:gd name="T36" fmla="*/ 23 w 219"/>
                <a:gd name="T37" fmla="*/ 188 h 210"/>
                <a:gd name="T38" fmla="*/ 23 w 219"/>
                <a:gd name="T39" fmla="*/ 143 h 210"/>
                <a:gd name="T40" fmla="*/ 86 w 219"/>
                <a:gd name="T41" fmla="*/ 143 h 210"/>
                <a:gd name="T42" fmla="*/ 113 w 219"/>
                <a:gd name="T43" fmla="*/ 114 h 210"/>
                <a:gd name="T44" fmla="*/ 113 w 219"/>
                <a:gd name="T45" fmla="*/ 82 h 210"/>
                <a:gd name="T46" fmla="*/ 143 w 219"/>
                <a:gd name="T47" fmla="*/ 82 h 210"/>
                <a:gd name="T48" fmla="*/ 158 w 219"/>
                <a:gd name="T49" fmla="*/ 65 h 210"/>
                <a:gd name="T50" fmla="*/ 113 w 219"/>
                <a:gd name="T51" fmla="*/ 65 h 210"/>
                <a:gd name="T52" fmla="*/ 113 w 219"/>
                <a:gd name="T53" fmla="*/ 20 h 210"/>
                <a:gd name="T54" fmla="*/ 188 w 219"/>
                <a:gd name="T55" fmla="*/ 20 h 210"/>
                <a:gd name="T56" fmla="*/ 188 w 219"/>
                <a:gd name="T57" fmla="*/ 33 h 210"/>
                <a:gd name="T58" fmla="*/ 219 w 219"/>
                <a:gd name="T5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9" h="210">
                  <a:moveTo>
                    <a:pt x="23" y="127"/>
                  </a:moveTo>
                  <a:cubicBezTo>
                    <a:pt x="23" y="82"/>
                    <a:pt x="23" y="82"/>
                    <a:pt x="23" y="82"/>
                  </a:cubicBezTo>
                  <a:cubicBezTo>
                    <a:pt x="98" y="82"/>
                    <a:pt x="98" y="82"/>
                    <a:pt x="98" y="82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23" y="127"/>
                    <a:pt x="23" y="127"/>
                    <a:pt x="23" y="127"/>
                  </a:cubicBezTo>
                  <a:moveTo>
                    <a:pt x="23" y="65"/>
                  </a:moveTo>
                  <a:cubicBezTo>
                    <a:pt x="23" y="20"/>
                    <a:pt x="23" y="20"/>
                    <a:pt x="23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23" y="65"/>
                    <a:pt x="23" y="65"/>
                    <a:pt x="23" y="65"/>
                  </a:cubicBezTo>
                  <a:moveTo>
                    <a:pt x="2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0" y="205"/>
                    <a:pt x="6" y="210"/>
                    <a:pt x="11" y="210"/>
                  </a:cubicBezTo>
                  <a:cubicBezTo>
                    <a:pt x="24" y="210"/>
                    <a:pt x="24" y="210"/>
                    <a:pt x="24" y="210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23" y="188"/>
                    <a:pt x="23" y="188"/>
                    <a:pt x="23" y="188"/>
                  </a:cubicBezTo>
                  <a:cubicBezTo>
                    <a:pt x="23" y="143"/>
                    <a:pt x="23" y="143"/>
                    <a:pt x="23" y="143"/>
                  </a:cubicBezTo>
                  <a:cubicBezTo>
                    <a:pt x="86" y="143"/>
                    <a:pt x="86" y="143"/>
                    <a:pt x="86" y="143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3" y="82"/>
                    <a:pt x="113" y="82"/>
                    <a:pt x="113" y="82"/>
                  </a:cubicBezTo>
                  <a:cubicBezTo>
                    <a:pt x="143" y="82"/>
                    <a:pt x="143" y="82"/>
                    <a:pt x="143" y="82"/>
                  </a:cubicBezTo>
                  <a:cubicBezTo>
                    <a:pt x="158" y="65"/>
                    <a:pt x="158" y="65"/>
                    <a:pt x="158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88" y="20"/>
                    <a:pt x="188" y="20"/>
                    <a:pt x="188" y="20"/>
                  </a:cubicBezTo>
                  <a:cubicBezTo>
                    <a:pt x="188" y="33"/>
                    <a:pt x="188" y="33"/>
                    <a:pt x="188" y="33"/>
                  </a:cubicBezTo>
                  <a:cubicBezTo>
                    <a:pt x="219" y="0"/>
                    <a:pt x="219" y="0"/>
                    <a:pt x="219" y="0"/>
                  </a:cubicBezTo>
                </a:path>
              </a:pathLst>
            </a:custGeom>
            <a:solidFill>
              <a:srgbClr val="62AF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5865813" y="3132138"/>
              <a:ext cx="982663" cy="173038"/>
            </a:xfrm>
            <a:custGeom>
              <a:avLst/>
              <a:gdLst>
                <a:gd name="T0" fmla="*/ 262 w 262"/>
                <a:gd name="T1" fmla="*/ 0 h 46"/>
                <a:gd name="T2" fmla="*/ 11 w 262"/>
                <a:gd name="T3" fmla="*/ 0 h 46"/>
                <a:gd name="T4" fmla="*/ 11 w 262"/>
                <a:gd name="T5" fmla="*/ 0 h 46"/>
                <a:gd name="T6" fmla="*/ 0 w 262"/>
                <a:gd name="T7" fmla="*/ 12 h 46"/>
                <a:gd name="T8" fmla="*/ 0 w 262"/>
                <a:gd name="T9" fmla="*/ 12 h 46"/>
                <a:gd name="T10" fmla="*/ 0 w 262"/>
                <a:gd name="T11" fmla="*/ 46 h 46"/>
                <a:gd name="T12" fmla="*/ 219 w 262"/>
                <a:gd name="T13" fmla="*/ 46 h 46"/>
                <a:gd name="T14" fmla="*/ 262 w 262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2" h="46">
                  <a:moveTo>
                    <a:pt x="26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0" y="6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219" y="46"/>
                    <a:pt x="219" y="46"/>
                    <a:pt x="219" y="4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4D8F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6289675" y="3379788"/>
              <a:ext cx="280988" cy="169863"/>
            </a:xfrm>
            <a:custGeom>
              <a:avLst/>
              <a:gdLst>
                <a:gd name="T0" fmla="*/ 177 w 177"/>
                <a:gd name="T1" fmla="*/ 0 h 107"/>
                <a:gd name="T2" fmla="*/ 0 w 177"/>
                <a:gd name="T3" fmla="*/ 0 h 107"/>
                <a:gd name="T4" fmla="*/ 0 w 177"/>
                <a:gd name="T5" fmla="*/ 107 h 107"/>
                <a:gd name="T6" fmla="*/ 106 w 177"/>
                <a:gd name="T7" fmla="*/ 107 h 107"/>
                <a:gd name="T8" fmla="*/ 177 w 177"/>
                <a:gd name="T9" fmla="*/ 31 h 107"/>
                <a:gd name="T10" fmla="*/ 177 w 177"/>
                <a:gd name="T11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07">
                  <a:moveTo>
                    <a:pt x="177" y="0"/>
                  </a:moveTo>
                  <a:lnTo>
                    <a:pt x="0" y="0"/>
                  </a:lnTo>
                  <a:lnTo>
                    <a:pt x="0" y="107"/>
                  </a:lnTo>
                  <a:lnTo>
                    <a:pt x="106" y="107"/>
                  </a:lnTo>
                  <a:lnTo>
                    <a:pt x="177" y="31"/>
                  </a:lnTo>
                  <a:lnTo>
                    <a:pt x="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6289675" y="3379788"/>
              <a:ext cx="280988" cy="169863"/>
            </a:xfrm>
            <a:custGeom>
              <a:avLst/>
              <a:gdLst>
                <a:gd name="T0" fmla="*/ 177 w 177"/>
                <a:gd name="T1" fmla="*/ 0 h 107"/>
                <a:gd name="T2" fmla="*/ 0 w 177"/>
                <a:gd name="T3" fmla="*/ 0 h 107"/>
                <a:gd name="T4" fmla="*/ 0 w 177"/>
                <a:gd name="T5" fmla="*/ 107 h 107"/>
                <a:gd name="T6" fmla="*/ 106 w 177"/>
                <a:gd name="T7" fmla="*/ 107 h 107"/>
                <a:gd name="T8" fmla="*/ 177 w 177"/>
                <a:gd name="T9" fmla="*/ 31 h 107"/>
                <a:gd name="T10" fmla="*/ 177 w 177"/>
                <a:gd name="T11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07">
                  <a:moveTo>
                    <a:pt x="177" y="0"/>
                  </a:moveTo>
                  <a:lnTo>
                    <a:pt x="0" y="0"/>
                  </a:lnTo>
                  <a:lnTo>
                    <a:pt x="0" y="107"/>
                  </a:lnTo>
                  <a:lnTo>
                    <a:pt x="106" y="107"/>
                  </a:lnTo>
                  <a:lnTo>
                    <a:pt x="177" y="31"/>
                  </a:lnTo>
                  <a:lnTo>
                    <a:pt x="17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6289675" y="3613150"/>
              <a:ext cx="112713" cy="120650"/>
            </a:xfrm>
            <a:custGeom>
              <a:avLst/>
              <a:gdLst>
                <a:gd name="T0" fmla="*/ 71 w 71"/>
                <a:gd name="T1" fmla="*/ 0 h 76"/>
                <a:gd name="T2" fmla="*/ 0 w 71"/>
                <a:gd name="T3" fmla="*/ 0 h 76"/>
                <a:gd name="T4" fmla="*/ 0 w 71"/>
                <a:gd name="T5" fmla="*/ 76 h 76"/>
                <a:gd name="T6" fmla="*/ 71 w 71"/>
                <a:gd name="T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6">
                  <a:moveTo>
                    <a:pt x="71" y="0"/>
                  </a:moveTo>
                  <a:lnTo>
                    <a:pt x="0" y="0"/>
                  </a:lnTo>
                  <a:lnTo>
                    <a:pt x="0" y="76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6289675" y="3613150"/>
              <a:ext cx="112713" cy="120650"/>
            </a:xfrm>
            <a:custGeom>
              <a:avLst/>
              <a:gdLst>
                <a:gd name="T0" fmla="*/ 71 w 71"/>
                <a:gd name="T1" fmla="*/ 0 h 76"/>
                <a:gd name="T2" fmla="*/ 0 w 71"/>
                <a:gd name="T3" fmla="*/ 0 h 76"/>
                <a:gd name="T4" fmla="*/ 0 w 71"/>
                <a:gd name="T5" fmla="*/ 76 h 76"/>
                <a:gd name="T6" fmla="*/ 71 w 71"/>
                <a:gd name="T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6">
                  <a:moveTo>
                    <a:pt x="71" y="0"/>
                  </a:moveTo>
                  <a:lnTo>
                    <a:pt x="0" y="0"/>
                  </a:lnTo>
                  <a:lnTo>
                    <a:pt x="0" y="76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Rectangle 43"/>
            <p:cNvSpPr>
              <a:spLocks noChangeArrowheads="1"/>
            </p:cNvSpPr>
            <p:nvPr/>
          </p:nvSpPr>
          <p:spPr bwMode="auto">
            <a:xfrm>
              <a:off x="5951538" y="3379788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Rectangle 44"/>
            <p:cNvSpPr>
              <a:spLocks noChangeArrowheads="1"/>
            </p:cNvSpPr>
            <p:nvPr/>
          </p:nvSpPr>
          <p:spPr bwMode="auto">
            <a:xfrm>
              <a:off x="5951538" y="3379788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5951538" y="3613150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6"/>
            <p:cNvSpPr>
              <a:spLocks noChangeArrowheads="1"/>
            </p:cNvSpPr>
            <p:nvPr/>
          </p:nvSpPr>
          <p:spPr bwMode="auto">
            <a:xfrm>
              <a:off x="5951538" y="3613150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Freeform 47"/>
            <p:cNvSpPr>
              <a:spLocks/>
            </p:cNvSpPr>
            <p:nvPr/>
          </p:nvSpPr>
          <p:spPr bwMode="auto">
            <a:xfrm>
              <a:off x="5951538" y="3843338"/>
              <a:ext cx="236538" cy="168275"/>
            </a:xfrm>
            <a:custGeom>
              <a:avLst/>
              <a:gdLst>
                <a:gd name="T0" fmla="*/ 149 w 149"/>
                <a:gd name="T1" fmla="*/ 0 h 106"/>
                <a:gd name="T2" fmla="*/ 0 w 149"/>
                <a:gd name="T3" fmla="*/ 0 h 106"/>
                <a:gd name="T4" fmla="*/ 0 w 149"/>
                <a:gd name="T5" fmla="*/ 106 h 106"/>
                <a:gd name="T6" fmla="*/ 50 w 149"/>
                <a:gd name="T7" fmla="*/ 106 h 106"/>
                <a:gd name="T8" fmla="*/ 149 w 149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06">
                  <a:moveTo>
                    <a:pt x="149" y="0"/>
                  </a:moveTo>
                  <a:lnTo>
                    <a:pt x="0" y="0"/>
                  </a:lnTo>
                  <a:lnTo>
                    <a:pt x="0" y="106"/>
                  </a:lnTo>
                  <a:lnTo>
                    <a:pt x="50" y="106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5951538" y="3843338"/>
              <a:ext cx="236538" cy="168275"/>
            </a:xfrm>
            <a:custGeom>
              <a:avLst/>
              <a:gdLst>
                <a:gd name="T0" fmla="*/ 149 w 149"/>
                <a:gd name="T1" fmla="*/ 0 h 106"/>
                <a:gd name="T2" fmla="*/ 0 w 149"/>
                <a:gd name="T3" fmla="*/ 0 h 106"/>
                <a:gd name="T4" fmla="*/ 0 w 149"/>
                <a:gd name="T5" fmla="*/ 106 h 106"/>
                <a:gd name="T6" fmla="*/ 50 w 149"/>
                <a:gd name="T7" fmla="*/ 106 h 106"/>
                <a:gd name="T8" fmla="*/ 149 w 149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06">
                  <a:moveTo>
                    <a:pt x="149" y="0"/>
                  </a:moveTo>
                  <a:lnTo>
                    <a:pt x="0" y="0"/>
                  </a:lnTo>
                  <a:lnTo>
                    <a:pt x="0" y="106"/>
                  </a:lnTo>
                  <a:lnTo>
                    <a:pt x="50" y="106"/>
                  </a:lnTo>
                  <a:lnTo>
                    <a:pt x="14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4375150" y="2882900"/>
              <a:ext cx="223838" cy="403225"/>
            </a:xfrm>
            <a:custGeom>
              <a:avLst/>
              <a:gdLst>
                <a:gd name="T0" fmla="*/ 58 w 60"/>
                <a:gd name="T1" fmla="*/ 56 h 107"/>
                <a:gd name="T2" fmla="*/ 58 w 60"/>
                <a:gd name="T3" fmla="*/ 50 h 107"/>
                <a:gd name="T4" fmla="*/ 49 w 60"/>
                <a:gd name="T5" fmla="*/ 41 h 107"/>
                <a:gd name="T6" fmla="*/ 9 w 60"/>
                <a:gd name="T7" fmla="*/ 2 h 107"/>
                <a:gd name="T8" fmla="*/ 3 w 60"/>
                <a:gd name="T9" fmla="*/ 2 h 107"/>
                <a:gd name="T10" fmla="*/ 3 w 60"/>
                <a:gd name="T11" fmla="*/ 9 h 107"/>
                <a:gd name="T12" fmla="*/ 45 w 60"/>
                <a:gd name="T13" fmla="*/ 50 h 107"/>
                <a:gd name="T14" fmla="*/ 45 w 60"/>
                <a:gd name="T15" fmla="*/ 56 h 107"/>
                <a:gd name="T16" fmla="*/ 2 w 60"/>
                <a:gd name="T17" fmla="*/ 98 h 107"/>
                <a:gd name="T18" fmla="*/ 2 w 60"/>
                <a:gd name="T19" fmla="*/ 105 h 107"/>
                <a:gd name="T20" fmla="*/ 8 w 60"/>
                <a:gd name="T21" fmla="*/ 105 h 107"/>
                <a:gd name="T22" fmla="*/ 48 w 60"/>
                <a:gd name="T23" fmla="*/ 66 h 107"/>
                <a:gd name="T24" fmla="*/ 48 w 60"/>
                <a:gd name="T25" fmla="*/ 66 h 107"/>
                <a:gd name="T26" fmla="*/ 58 w 60"/>
                <a:gd name="T27" fmla="*/ 5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7">
                  <a:moveTo>
                    <a:pt x="58" y="56"/>
                  </a:moveTo>
                  <a:cubicBezTo>
                    <a:pt x="60" y="54"/>
                    <a:pt x="59" y="51"/>
                    <a:pt x="58" y="50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9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7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6"/>
                    <a:pt x="48" y="66"/>
                    <a:pt x="48" y="66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3905250" y="2882900"/>
              <a:ext cx="220663" cy="403225"/>
            </a:xfrm>
            <a:custGeom>
              <a:avLst/>
              <a:gdLst>
                <a:gd name="T0" fmla="*/ 1 w 59"/>
                <a:gd name="T1" fmla="*/ 56 h 107"/>
                <a:gd name="T2" fmla="*/ 1 w 59"/>
                <a:gd name="T3" fmla="*/ 50 h 107"/>
                <a:gd name="T4" fmla="*/ 10 w 59"/>
                <a:gd name="T5" fmla="*/ 41 h 107"/>
                <a:gd name="T6" fmla="*/ 50 w 59"/>
                <a:gd name="T7" fmla="*/ 2 h 107"/>
                <a:gd name="T8" fmla="*/ 56 w 59"/>
                <a:gd name="T9" fmla="*/ 2 h 107"/>
                <a:gd name="T10" fmla="*/ 56 w 59"/>
                <a:gd name="T11" fmla="*/ 9 h 107"/>
                <a:gd name="T12" fmla="*/ 16 w 59"/>
                <a:gd name="T13" fmla="*/ 50 h 107"/>
                <a:gd name="T14" fmla="*/ 16 w 59"/>
                <a:gd name="T15" fmla="*/ 56 h 107"/>
                <a:gd name="T16" fmla="*/ 57 w 59"/>
                <a:gd name="T17" fmla="*/ 98 h 107"/>
                <a:gd name="T18" fmla="*/ 57 w 59"/>
                <a:gd name="T19" fmla="*/ 105 h 107"/>
                <a:gd name="T20" fmla="*/ 51 w 59"/>
                <a:gd name="T21" fmla="*/ 105 h 107"/>
                <a:gd name="T22" fmla="*/ 11 w 59"/>
                <a:gd name="T23" fmla="*/ 66 h 107"/>
                <a:gd name="T24" fmla="*/ 10 w 59"/>
                <a:gd name="T25" fmla="*/ 66 h 107"/>
                <a:gd name="T26" fmla="*/ 1 w 59"/>
                <a:gd name="T27" fmla="*/ 5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7">
                  <a:moveTo>
                    <a:pt x="1" y="56"/>
                  </a:moveTo>
                  <a:cubicBezTo>
                    <a:pt x="0" y="54"/>
                    <a:pt x="0" y="51"/>
                    <a:pt x="1" y="50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9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7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4095750" y="2770188"/>
              <a:ext cx="327025" cy="639763"/>
            </a:xfrm>
            <a:custGeom>
              <a:avLst/>
              <a:gdLst>
                <a:gd name="T0" fmla="*/ 204 w 206"/>
                <a:gd name="T1" fmla="*/ 0 h 403"/>
                <a:gd name="T2" fmla="*/ 71 w 206"/>
                <a:gd name="T3" fmla="*/ 0 h 403"/>
                <a:gd name="T4" fmla="*/ 0 w 206"/>
                <a:gd name="T5" fmla="*/ 202 h 403"/>
                <a:gd name="T6" fmla="*/ 88 w 206"/>
                <a:gd name="T7" fmla="*/ 204 h 403"/>
                <a:gd name="T8" fmla="*/ 19 w 206"/>
                <a:gd name="T9" fmla="*/ 403 h 403"/>
                <a:gd name="T10" fmla="*/ 206 w 206"/>
                <a:gd name="T11" fmla="*/ 135 h 403"/>
                <a:gd name="T12" fmla="*/ 116 w 206"/>
                <a:gd name="T13" fmla="*/ 135 h 403"/>
                <a:gd name="T14" fmla="*/ 204 w 206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3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4"/>
                  </a:lnTo>
                  <a:lnTo>
                    <a:pt x="19" y="403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4095750" y="2770188"/>
              <a:ext cx="327025" cy="639763"/>
            </a:xfrm>
            <a:custGeom>
              <a:avLst/>
              <a:gdLst>
                <a:gd name="T0" fmla="*/ 204 w 206"/>
                <a:gd name="T1" fmla="*/ 0 h 403"/>
                <a:gd name="T2" fmla="*/ 71 w 206"/>
                <a:gd name="T3" fmla="*/ 0 h 403"/>
                <a:gd name="T4" fmla="*/ 0 w 206"/>
                <a:gd name="T5" fmla="*/ 202 h 403"/>
                <a:gd name="T6" fmla="*/ 88 w 206"/>
                <a:gd name="T7" fmla="*/ 204 h 403"/>
                <a:gd name="T8" fmla="*/ 19 w 206"/>
                <a:gd name="T9" fmla="*/ 403 h 403"/>
                <a:gd name="T10" fmla="*/ 206 w 206"/>
                <a:gd name="T11" fmla="*/ 135 h 403"/>
                <a:gd name="T12" fmla="*/ 116 w 206"/>
                <a:gd name="T13" fmla="*/ 135 h 403"/>
                <a:gd name="T14" fmla="*/ 204 w 206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3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4"/>
                  </a:lnTo>
                  <a:lnTo>
                    <a:pt x="19" y="403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4125913" y="2770188"/>
              <a:ext cx="296863" cy="639763"/>
            </a:xfrm>
            <a:custGeom>
              <a:avLst/>
              <a:gdLst>
                <a:gd name="T0" fmla="*/ 185 w 187"/>
                <a:gd name="T1" fmla="*/ 0 h 403"/>
                <a:gd name="T2" fmla="*/ 116 w 187"/>
                <a:gd name="T3" fmla="*/ 0 h 403"/>
                <a:gd name="T4" fmla="*/ 43 w 187"/>
                <a:gd name="T5" fmla="*/ 168 h 403"/>
                <a:gd name="T6" fmla="*/ 128 w 187"/>
                <a:gd name="T7" fmla="*/ 168 h 403"/>
                <a:gd name="T8" fmla="*/ 0 w 187"/>
                <a:gd name="T9" fmla="*/ 403 h 403"/>
                <a:gd name="T10" fmla="*/ 187 w 187"/>
                <a:gd name="T11" fmla="*/ 135 h 403"/>
                <a:gd name="T12" fmla="*/ 97 w 187"/>
                <a:gd name="T13" fmla="*/ 135 h 403"/>
                <a:gd name="T14" fmla="*/ 185 w 187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3">
                  <a:moveTo>
                    <a:pt x="185" y="0"/>
                  </a:moveTo>
                  <a:lnTo>
                    <a:pt x="116" y="0"/>
                  </a:lnTo>
                  <a:lnTo>
                    <a:pt x="43" y="168"/>
                  </a:lnTo>
                  <a:lnTo>
                    <a:pt x="128" y="168"/>
                  </a:lnTo>
                  <a:lnTo>
                    <a:pt x="0" y="403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125913" y="2770188"/>
              <a:ext cx="296863" cy="639763"/>
            </a:xfrm>
            <a:custGeom>
              <a:avLst/>
              <a:gdLst>
                <a:gd name="T0" fmla="*/ 185 w 187"/>
                <a:gd name="T1" fmla="*/ 0 h 403"/>
                <a:gd name="T2" fmla="*/ 116 w 187"/>
                <a:gd name="T3" fmla="*/ 0 h 403"/>
                <a:gd name="T4" fmla="*/ 43 w 187"/>
                <a:gd name="T5" fmla="*/ 168 h 403"/>
                <a:gd name="T6" fmla="*/ 128 w 187"/>
                <a:gd name="T7" fmla="*/ 168 h 403"/>
                <a:gd name="T8" fmla="*/ 0 w 187"/>
                <a:gd name="T9" fmla="*/ 403 h 403"/>
                <a:gd name="T10" fmla="*/ 187 w 187"/>
                <a:gd name="T11" fmla="*/ 135 h 403"/>
                <a:gd name="T12" fmla="*/ 97 w 187"/>
                <a:gd name="T13" fmla="*/ 135 h 403"/>
                <a:gd name="T14" fmla="*/ 185 w 187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3">
                  <a:moveTo>
                    <a:pt x="185" y="0"/>
                  </a:moveTo>
                  <a:lnTo>
                    <a:pt x="116" y="0"/>
                  </a:lnTo>
                  <a:lnTo>
                    <a:pt x="43" y="168"/>
                  </a:lnTo>
                  <a:lnTo>
                    <a:pt x="128" y="168"/>
                  </a:lnTo>
                  <a:lnTo>
                    <a:pt x="0" y="403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Rectangle 55"/>
            <p:cNvSpPr>
              <a:spLocks noChangeArrowheads="1"/>
            </p:cNvSpPr>
            <p:nvPr/>
          </p:nvSpPr>
          <p:spPr bwMode="auto">
            <a:xfrm>
              <a:off x="4460875" y="4471988"/>
              <a:ext cx="270908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Mic</a:t>
              </a:r>
              <a:endParaRPr lang="en-US" altLang="en-US" sz="1836" kern="0"/>
            </a:p>
          </p:txBody>
        </p:sp>
        <p:sp>
          <p:nvSpPr>
            <p:cNvPr id="57" name="Rectangle 56"/>
            <p:cNvSpPr>
              <a:spLocks noChangeArrowheads="1"/>
            </p:cNvSpPr>
            <p:nvPr/>
          </p:nvSpPr>
          <p:spPr bwMode="auto">
            <a:xfrm>
              <a:off x="4730750" y="44719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58" name="Rectangle 57"/>
            <p:cNvSpPr>
              <a:spLocks noChangeArrowheads="1"/>
            </p:cNvSpPr>
            <p:nvPr/>
          </p:nvSpPr>
          <p:spPr bwMode="auto">
            <a:xfrm>
              <a:off x="4783138" y="4471988"/>
              <a:ext cx="17312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os</a:t>
              </a:r>
              <a:endParaRPr lang="en-US" altLang="en-US" sz="1836" kern="0"/>
            </a:p>
          </p:txBody>
        </p:sp>
        <p:sp>
          <p:nvSpPr>
            <p:cNvPr id="59" name="Rectangle 58"/>
            <p:cNvSpPr>
              <a:spLocks noChangeArrowheads="1"/>
            </p:cNvSpPr>
            <p:nvPr/>
          </p:nvSpPr>
          <p:spPr bwMode="auto">
            <a:xfrm>
              <a:off x="4956175" y="4471988"/>
              <a:ext cx="10259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</a:t>
              </a:r>
              <a:endParaRPr lang="en-US" altLang="en-US" sz="1836" kern="0"/>
            </a:p>
          </p:txBody>
        </p:sp>
        <p:sp>
          <p:nvSpPr>
            <p:cNvPr id="60" name="Rectangle 59"/>
            <p:cNvSpPr>
              <a:spLocks noChangeArrowheads="1"/>
            </p:cNvSpPr>
            <p:nvPr/>
          </p:nvSpPr>
          <p:spPr bwMode="auto">
            <a:xfrm>
              <a:off x="5054600" y="4471988"/>
              <a:ext cx="5129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f</a:t>
              </a:r>
              <a:endParaRPr lang="en-US" altLang="en-US" sz="1836" kern="0"/>
            </a:p>
          </p:txBody>
        </p:sp>
        <p:sp>
          <p:nvSpPr>
            <p:cNvPr id="61" name="Rectangle 60"/>
            <p:cNvSpPr>
              <a:spLocks noChangeArrowheads="1"/>
            </p:cNvSpPr>
            <p:nvPr/>
          </p:nvSpPr>
          <p:spPr bwMode="auto">
            <a:xfrm>
              <a:off x="5106988" y="4471988"/>
              <a:ext cx="221054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 Graph API analyzes content</a:t>
              </a:r>
              <a:endParaRPr lang="en-US" altLang="en-US" sz="1836" kern="0"/>
            </a:p>
          </p:txBody>
        </p:sp>
        <p:sp>
          <p:nvSpPr>
            <p:cNvPr id="62" name="Freeform 61"/>
            <p:cNvSpPr>
              <a:spLocks noEditPoints="1"/>
            </p:cNvSpPr>
            <p:nvPr/>
          </p:nvSpPr>
          <p:spPr bwMode="auto">
            <a:xfrm>
              <a:off x="3927475" y="2755900"/>
              <a:ext cx="3890963" cy="1655763"/>
            </a:xfrm>
            <a:custGeom>
              <a:avLst/>
              <a:gdLst>
                <a:gd name="T0" fmla="*/ 183 w 1036"/>
                <a:gd name="T1" fmla="*/ 11 h 440"/>
                <a:gd name="T2" fmla="*/ 213 w 1036"/>
                <a:gd name="T3" fmla="*/ 0 h 440"/>
                <a:gd name="T4" fmla="*/ 251 w 1036"/>
                <a:gd name="T5" fmla="*/ 0 h 440"/>
                <a:gd name="T6" fmla="*/ 296 w 1036"/>
                <a:gd name="T7" fmla="*/ 8 h 440"/>
                <a:gd name="T8" fmla="*/ 327 w 1036"/>
                <a:gd name="T9" fmla="*/ 8 h 440"/>
                <a:gd name="T10" fmla="*/ 372 w 1036"/>
                <a:gd name="T11" fmla="*/ 0 h 440"/>
                <a:gd name="T12" fmla="*/ 433 w 1036"/>
                <a:gd name="T13" fmla="*/ 0 h 440"/>
                <a:gd name="T14" fmla="*/ 456 w 1036"/>
                <a:gd name="T15" fmla="*/ 0 h 440"/>
                <a:gd name="T16" fmla="*/ 502 w 1036"/>
                <a:gd name="T17" fmla="*/ 8 h 440"/>
                <a:gd name="T18" fmla="*/ 532 w 1036"/>
                <a:gd name="T19" fmla="*/ 8 h 440"/>
                <a:gd name="T20" fmla="*/ 578 w 1036"/>
                <a:gd name="T21" fmla="*/ 0 h 440"/>
                <a:gd name="T22" fmla="*/ 639 w 1036"/>
                <a:gd name="T23" fmla="*/ 0 h 440"/>
                <a:gd name="T24" fmla="*/ 662 w 1036"/>
                <a:gd name="T25" fmla="*/ 0 h 440"/>
                <a:gd name="T26" fmla="*/ 707 w 1036"/>
                <a:gd name="T27" fmla="*/ 8 h 440"/>
                <a:gd name="T28" fmla="*/ 738 w 1036"/>
                <a:gd name="T29" fmla="*/ 8 h 440"/>
                <a:gd name="T30" fmla="*/ 783 w 1036"/>
                <a:gd name="T31" fmla="*/ 0 h 440"/>
                <a:gd name="T32" fmla="*/ 845 w 1036"/>
                <a:gd name="T33" fmla="*/ 2 h 440"/>
                <a:gd name="T34" fmla="*/ 867 w 1036"/>
                <a:gd name="T35" fmla="*/ 5 h 440"/>
                <a:gd name="T36" fmla="*/ 908 w 1036"/>
                <a:gd name="T37" fmla="*/ 27 h 440"/>
                <a:gd name="T38" fmla="*/ 934 w 1036"/>
                <a:gd name="T39" fmla="*/ 42 h 440"/>
                <a:gd name="T40" fmla="*/ 974 w 1036"/>
                <a:gd name="T41" fmla="*/ 65 h 440"/>
                <a:gd name="T42" fmla="*/ 1011 w 1036"/>
                <a:gd name="T43" fmla="*/ 114 h 440"/>
                <a:gd name="T44" fmla="*/ 1021 w 1036"/>
                <a:gd name="T45" fmla="*/ 135 h 440"/>
                <a:gd name="T46" fmla="*/ 1025 w 1036"/>
                <a:gd name="T47" fmla="*/ 181 h 440"/>
                <a:gd name="T48" fmla="*/ 1036 w 1036"/>
                <a:gd name="T49" fmla="*/ 211 h 440"/>
                <a:gd name="T50" fmla="*/ 1035 w 1036"/>
                <a:gd name="T51" fmla="*/ 250 h 440"/>
                <a:gd name="T52" fmla="*/ 1017 w 1036"/>
                <a:gd name="T53" fmla="*/ 292 h 440"/>
                <a:gd name="T54" fmla="*/ 1006 w 1036"/>
                <a:gd name="T55" fmla="*/ 320 h 440"/>
                <a:gd name="T56" fmla="*/ 987 w 1036"/>
                <a:gd name="T57" fmla="*/ 362 h 440"/>
                <a:gd name="T58" fmla="*/ 941 w 1036"/>
                <a:gd name="T59" fmla="*/ 404 h 440"/>
                <a:gd name="T60" fmla="*/ 921 w 1036"/>
                <a:gd name="T61" fmla="*/ 416 h 440"/>
                <a:gd name="T62" fmla="*/ 876 w 1036"/>
                <a:gd name="T63" fmla="*/ 425 h 440"/>
                <a:gd name="T64" fmla="*/ 847 w 1036"/>
                <a:gd name="T65" fmla="*/ 431 h 440"/>
                <a:gd name="T66" fmla="*/ 809 w 1036"/>
                <a:gd name="T67" fmla="*/ 440 h 440"/>
                <a:gd name="T68" fmla="*/ 764 w 1036"/>
                <a:gd name="T69" fmla="*/ 432 h 440"/>
                <a:gd name="T70" fmla="*/ 733 w 1036"/>
                <a:gd name="T71" fmla="*/ 432 h 440"/>
                <a:gd name="T72" fmla="*/ 688 w 1036"/>
                <a:gd name="T73" fmla="*/ 440 h 440"/>
                <a:gd name="T74" fmla="*/ 627 w 1036"/>
                <a:gd name="T75" fmla="*/ 440 h 440"/>
                <a:gd name="T76" fmla="*/ 604 w 1036"/>
                <a:gd name="T77" fmla="*/ 440 h 440"/>
                <a:gd name="T78" fmla="*/ 558 w 1036"/>
                <a:gd name="T79" fmla="*/ 432 h 440"/>
                <a:gd name="T80" fmla="*/ 528 w 1036"/>
                <a:gd name="T81" fmla="*/ 432 h 440"/>
                <a:gd name="T82" fmla="*/ 482 w 1036"/>
                <a:gd name="T83" fmla="*/ 440 h 440"/>
                <a:gd name="T84" fmla="*/ 421 w 1036"/>
                <a:gd name="T85" fmla="*/ 440 h 440"/>
                <a:gd name="T86" fmla="*/ 399 w 1036"/>
                <a:gd name="T87" fmla="*/ 440 h 440"/>
                <a:gd name="T88" fmla="*/ 353 w 1036"/>
                <a:gd name="T89" fmla="*/ 432 h 440"/>
                <a:gd name="T90" fmla="*/ 322 w 1036"/>
                <a:gd name="T91" fmla="*/ 432 h 440"/>
                <a:gd name="T92" fmla="*/ 277 w 1036"/>
                <a:gd name="T93" fmla="*/ 440 h 440"/>
                <a:gd name="T94" fmla="*/ 216 w 1036"/>
                <a:gd name="T95" fmla="*/ 440 h 440"/>
                <a:gd name="T96" fmla="*/ 193 w 1036"/>
                <a:gd name="T97" fmla="*/ 439 h 440"/>
                <a:gd name="T98" fmla="*/ 150 w 1036"/>
                <a:gd name="T99" fmla="*/ 422 h 440"/>
                <a:gd name="T100" fmla="*/ 122 w 1036"/>
                <a:gd name="T101" fmla="*/ 411 h 440"/>
                <a:gd name="T102" fmla="*/ 80 w 1036"/>
                <a:gd name="T103" fmla="*/ 393 h 440"/>
                <a:gd name="T104" fmla="*/ 38 w 1036"/>
                <a:gd name="T105" fmla="*/ 347 h 440"/>
                <a:gd name="T106" fmla="*/ 26 w 1036"/>
                <a:gd name="T107" fmla="*/ 327 h 440"/>
                <a:gd name="T108" fmla="*/ 16 w 1036"/>
                <a:gd name="T109" fmla="*/ 282 h 440"/>
                <a:gd name="T110" fmla="*/ 10 w 1036"/>
                <a:gd name="T111" fmla="*/ 253 h 440"/>
                <a:gd name="T112" fmla="*/ 0 w 1036"/>
                <a:gd name="T113" fmla="*/ 216 h 440"/>
                <a:gd name="T114" fmla="*/ 13 w 1036"/>
                <a:gd name="T115" fmla="*/ 171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36" h="440">
                  <a:moveTo>
                    <a:pt x="159" y="8"/>
                  </a:moveTo>
                  <a:cubicBezTo>
                    <a:pt x="156" y="9"/>
                    <a:pt x="152" y="10"/>
                    <a:pt x="149" y="11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4" y="17"/>
                    <a:pt x="158" y="16"/>
                    <a:pt x="161" y="15"/>
                  </a:cubicBezTo>
                  <a:cubicBezTo>
                    <a:pt x="159" y="8"/>
                    <a:pt x="159" y="8"/>
                    <a:pt x="159" y="8"/>
                  </a:cubicBezTo>
                  <a:close/>
                  <a:moveTo>
                    <a:pt x="182" y="3"/>
                  </a:moveTo>
                  <a:cubicBezTo>
                    <a:pt x="177" y="4"/>
                    <a:pt x="172" y="5"/>
                    <a:pt x="167" y="6"/>
                  </a:cubicBezTo>
                  <a:cubicBezTo>
                    <a:pt x="168" y="13"/>
                    <a:pt x="168" y="13"/>
                    <a:pt x="168" y="13"/>
                  </a:cubicBezTo>
                  <a:cubicBezTo>
                    <a:pt x="173" y="12"/>
                    <a:pt x="178" y="11"/>
                    <a:pt x="183" y="11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205" y="1"/>
                  </a:moveTo>
                  <a:cubicBezTo>
                    <a:pt x="200" y="1"/>
                    <a:pt x="195" y="1"/>
                    <a:pt x="189" y="2"/>
                  </a:cubicBezTo>
                  <a:cubicBezTo>
                    <a:pt x="190" y="10"/>
                    <a:pt x="190" y="10"/>
                    <a:pt x="190" y="10"/>
                  </a:cubicBezTo>
                  <a:cubicBezTo>
                    <a:pt x="195" y="9"/>
                    <a:pt x="200" y="9"/>
                    <a:pt x="205" y="8"/>
                  </a:cubicBezTo>
                  <a:lnTo>
                    <a:pt x="205" y="1"/>
                  </a:lnTo>
                  <a:close/>
                  <a:moveTo>
                    <a:pt x="228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4" y="0"/>
                    <a:pt x="213" y="0"/>
                    <a:pt x="213" y="0"/>
                  </a:cubicBezTo>
                  <a:cubicBezTo>
                    <a:pt x="213" y="8"/>
                    <a:pt x="213" y="8"/>
                    <a:pt x="213" y="8"/>
                  </a:cubicBezTo>
                  <a:cubicBezTo>
                    <a:pt x="213" y="8"/>
                    <a:pt x="214" y="8"/>
                    <a:pt x="214" y="8"/>
                  </a:cubicBezTo>
                  <a:cubicBezTo>
                    <a:pt x="228" y="8"/>
                    <a:pt x="228" y="8"/>
                    <a:pt x="228" y="8"/>
                  </a:cubicBezTo>
                  <a:cubicBezTo>
                    <a:pt x="228" y="0"/>
                    <a:pt x="228" y="0"/>
                    <a:pt x="228" y="0"/>
                  </a:cubicBezTo>
                  <a:close/>
                  <a:moveTo>
                    <a:pt x="251" y="0"/>
                  </a:moveTo>
                  <a:cubicBezTo>
                    <a:pt x="235" y="0"/>
                    <a:pt x="235" y="0"/>
                    <a:pt x="235" y="0"/>
                  </a:cubicBezTo>
                  <a:cubicBezTo>
                    <a:pt x="235" y="8"/>
                    <a:pt x="235" y="8"/>
                    <a:pt x="235" y="8"/>
                  </a:cubicBezTo>
                  <a:cubicBezTo>
                    <a:pt x="251" y="8"/>
                    <a:pt x="251" y="8"/>
                    <a:pt x="251" y="8"/>
                  </a:cubicBezTo>
                  <a:lnTo>
                    <a:pt x="251" y="0"/>
                  </a:lnTo>
                  <a:close/>
                  <a:moveTo>
                    <a:pt x="274" y="0"/>
                  </a:moveTo>
                  <a:cubicBezTo>
                    <a:pt x="258" y="0"/>
                    <a:pt x="258" y="0"/>
                    <a:pt x="258" y="0"/>
                  </a:cubicBezTo>
                  <a:cubicBezTo>
                    <a:pt x="258" y="8"/>
                    <a:pt x="258" y="8"/>
                    <a:pt x="258" y="8"/>
                  </a:cubicBezTo>
                  <a:cubicBezTo>
                    <a:pt x="274" y="8"/>
                    <a:pt x="274" y="8"/>
                    <a:pt x="274" y="8"/>
                  </a:cubicBezTo>
                  <a:lnTo>
                    <a:pt x="274" y="0"/>
                  </a:lnTo>
                  <a:close/>
                  <a:moveTo>
                    <a:pt x="296" y="0"/>
                  </a:moveTo>
                  <a:cubicBezTo>
                    <a:pt x="281" y="0"/>
                    <a:pt x="281" y="0"/>
                    <a:pt x="281" y="0"/>
                  </a:cubicBezTo>
                  <a:cubicBezTo>
                    <a:pt x="281" y="8"/>
                    <a:pt x="281" y="8"/>
                    <a:pt x="281" y="8"/>
                  </a:cubicBezTo>
                  <a:cubicBezTo>
                    <a:pt x="296" y="8"/>
                    <a:pt x="296" y="8"/>
                    <a:pt x="296" y="8"/>
                  </a:cubicBezTo>
                  <a:lnTo>
                    <a:pt x="296" y="0"/>
                  </a:lnTo>
                  <a:close/>
                  <a:moveTo>
                    <a:pt x="319" y="0"/>
                  </a:moveTo>
                  <a:cubicBezTo>
                    <a:pt x="304" y="0"/>
                    <a:pt x="304" y="0"/>
                    <a:pt x="304" y="0"/>
                  </a:cubicBezTo>
                  <a:cubicBezTo>
                    <a:pt x="304" y="8"/>
                    <a:pt x="304" y="8"/>
                    <a:pt x="304" y="8"/>
                  </a:cubicBezTo>
                  <a:cubicBezTo>
                    <a:pt x="319" y="8"/>
                    <a:pt x="319" y="8"/>
                    <a:pt x="319" y="8"/>
                  </a:cubicBezTo>
                  <a:lnTo>
                    <a:pt x="319" y="0"/>
                  </a:lnTo>
                  <a:close/>
                  <a:moveTo>
                    <a:pt x="342" y="0"/>
                  </a:moveTo>
                  <a:cubicBezTo>
                    <a:pt x="327" y="0"/>
                    <a:pt x="327" y="0"/>
                    <a:pt x="327" y="0"/>
                  </a:cubicBezTo>
                  <a:cubicBezTo>
                    <a:pt x="327" y="8"/>
                    <a:pt x="327" y="8"/>
                    <a:pt x="327" y="8"/>
                  </a:cubicBezTo>
                  <a:cubicBezTo>
                    <a:pt x="342" y="8"/>
                    <a:pt x="342" y="8"/>
                    <a:pt x="342" y="8"/>
                  </a:cubicBezTo>
                  <a:lnTo>
                    <a:pt x="342" y="0"/>
                  </a:lnTo>
                  <a:close/>
                  <a:moveTo>
                    <a:pt x="365" y="0"/>
                  </a:moveTo>
                  <a:cubicBezTo>
                    <a:pt x="350" y="0"/>
                    <a:pt x="350" y="0"/>
                    <a:pt x="350" y="0"/>
                  </a:cubicBezTo>
                  <a:cubicBezTo>
                    <a:pt x="350" y="8"/>
                    <a:pt x="350" y="8"/>
                    <a:pt x="350" y="8"/>
                  </a:cubicBezTo>
                  <a:cubicBezTo>
                    <a:pt x="365" y="8"/>
                    <a:pt x="365" y="8"/>
                    <a:pt x="365" y="8"/>
                  </a:cubicBezTo>
                  <a:lnTo>
                    <a:pt x="365" y="0"/>
                  </a:lnTo>
                  <a:close/>
                  <a:moveTo>
                    <a:pt x="388" y="0"/>
                  </a:moveTo>
                  <a:cubicBezTo>
                    <a:pt x="372" y="0"/>
                    <a:pt x="372" y="0"/>
                    <a:pt x="372" y="0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88" y="8"/>
                    <a:pt x="388" y="8"/>
                    <a:pt x="388" y="8"/>
                  </a:cubicBezTo>
                  <a:lnTo>
                    <a:pt x="388" y="0"/>
                  </a:lnTo>
                  <a:close/>
                  <a:moveTo>
                    <a:pt x="410" y="0"/>
                  </a:moveTo>
                  <a:cubicBezTo>
                    <a:pt x="395" y="0"/>
                    <a:pt x="395" y="0"/>
                    <a:pt x="395" y="0"/>
                  </a:cubicBezTo>
                  <a:cubicBezTo>
                    <a:pt x="395" y="8"/>
                    <a:pt x="395" y="8"/>
                    <a:pt x="395" y="8"/>
                  </a:cubicBezTo>
                  <a:cubicBezTo>
                    <a:pt x="410" y="8"/>
                    <a:pt x="410" y="8"/>
                    <a:pt x="410" y="8"/>
                  </a:cubicBezTo>
                  <a:lnTo>
                    <a:pt x="410" y="0"/>
                  </a:lnTo>
                  <a:close/>
                  <a:moveTo>
                    <a:pt x="433" y="0"/>
                  </a:moveTo>
                  <a:cubicBezTo>
                    <a:pt x="418" y="0"/>
                    <a:pt x="418" y="0"/>
                    <a:pt x="418" y="0"/>
                  </a:cubicBezTo>
                  <a:cubicBezTo>
                    <a:pt x="418" y="8"/>
                    <a:pt x="418" y="8"/>
                    <a:pt x="418" y="8"/>
                  </a:cubicBezTo>
                  <a:cubicBezTo>
                    <a:pt x="433" y="8"/>
                    <a:pt x="433" y="8"/>
                    <a:pt x="433" y="8"/>
                  </a:cubicBezTo>
                  <a:lnTo>
                    <a:pt x="433" y="0"/>
                  </a:lnTo>
                  <a:close/>
                  <a:moveTo>
                    <a:pt x="456" y="0"/>
                  </a:moveTo>
                  <a:cubicBezTo>
                    <a:pt x="441" y="0"/>
                    <a:pt x="441" y="0"/>
                    <a:pt x="441" y="0"/>
                  </a:cubicBezTo>
                  <a:cubicBezTo>
                    <a:pt x="441" y="8"/>
                    <a:pt x="441" y="8"/>
                    <a:pt x="441" y="8"/>
                  </a:cubicBezTo>
                  <a:cubicBezTo>
                    <a:pt x="456" y="8"/>
                    <a:pt x="456" y="8"/>
                    <a:pt x="456" y="8"/>
                  </a:cubicBezTo>
                  <a:lnTo>
                    <a:pt x="456" y="0"/>
                  </a:lnTo>
                  <a:close/>
                  <a:moveTo>
                    <a:pt x="479" y="0"/>
                  </a:moveTo>
                  <a:cubicBezTo>
                    <a:pt x="464" y="0"/>
                    <a:pt x="464" y="0"/>
                    <a:pt x="464" y="0"/>
                  </a:cubicBezTo>
                  <a:cubicBezTo>
                    <a:pt x="464" y="8"/>
                    <a:pt x="464" y="8"/>
                    <a:pt x="464" y="8"/>
                  </a:cubicBezTo>
                  <a:cubicBezTo>
                    <a:pt x="479" y="8"/>
                    <a:pt x="479" y="8"/>
                    <a:pt x="479" y="8"/>
                  </a:cubicBezTo>
                  <a:lnTo>
                    <a:pt x="479" y="0"/>
                  </a:lnTo>
                  <a:close/>
                  <a:moveTo>
                    <a:pt x="502" y="0"/>
                  </a:moveTo>
                  <a:cubicBezTo>
                    <a:pt x="487" y="0"/>
                    <a:pt x="487" y="0"/>
                    <a:pt x="487" y="0"/>
                  </a:cubicBezTo>
                  <a:cubicBezTo>
                    <a:pt x="487" y="8"/>
                    <a:pt x="487" y="8"/>
                    <a:pt x="487" y="8"/>
                  </a:cubicBezTo>
                  <a:cubicBezTo>
                    <a:pt x="502" y="8"/>
                    <a:pt x="502" y="8"/>
                    <a:pt x="502" y="8"/>
                  </a:cubicBezTo>
                  <a:lnTo>
                    <a:pt x="502" y="0"/>
                  </a:lnTo>
                  <a:close/>
                  <a:moveTo>
                    <a:pt x="525" y="0"/>
                  </a:moveTo>
                  <a:cubicBezTo>
                    <a:pt x="509" y="0"/>
                    <a:pt x="509" y="0"/>
                    <a:pt x="509" y="0"/>
                  </a:cubicBezTo>
                  <a:cubicBezTo>
                    <a:pt x="509" y="8"/>
                    <a:pt x="509" y="8"/>
                    <a:pt x="509" y="8"/>
                  </a:cubicBezTo>
                  <a:cubicBezTo>
                    <a:pt x="525" y="8"/>
                    <a:pt x="525" y="8"/>
                    <a:pt x="525" y="8"/>
                  </a:cubicBezTo>
                  <a:lnTo>
                    <a:pt x="525" y="0"/>
                  </a:lnTo>
                  <a:close/>
                  <a:moveTo>
                    <a:pt x="547" y="0"/>
                  </a:moveTo>
                  <a:cubicBezTo>
                    <a:pt x="532" y="0"/>
                    <a:pt x="532" y="0"/>
                    <a:pt x="532" y="0"/>
                  </a:cubicBezTo>
                  <a:cubicBezTo>
                    <a:pt x="532" y="8"/>
                    <a:pt x="532" y="8"/>
                    <a:pt x="532" y="8"/>
                  </a:cubicBezTo>
                  <a:cubicBezTo>
                    <a:pt x="547" y="8"/>
                    <a:pt x="547" y="8"/>
                    <a:pt x="547" y="8"/>
                  </a:cubicBezTo>
                  <a:lnTo>
                    <a:pt x="547" y="0"/>
                  </a:lnTo>
                  <a:close/>
                  <a:moveTo>
                    <a:pt x="570" y="0"/>
                  </a:moveTo>
                  <a:cubicBezTo>
                    <a:pt x="555" y="0"/>
                    <a:pt x="555" y="0"/>
                    <a:pt x="555" y="0"/>
                  </a:cubicBezTo>
                  <a:cubicBezTo>
                    <a:pt x="555" y="8"/>
                    <a:pt x="555" y="8"/>
                    <a:pt x="555" y="8"/>
                  </a:cubicBezTo>
                  <a:cubicBezTo>
                    <a:pt x="570" y="8"/>
                    <a:pt x="570" y="8"/>
                    <a:pt x="570" y="8"/>
                  </a:cubicBezTo>
                  <a:lnTo>
                    <a:pt x="570" y="0"/>
                  </a:lnTo>
                  <a:close/>
                  <a:moveTo>
                    <a:pt x="593" y="0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578" y="8"/>
                    <a:pt x="578" y="8"/>
                    <a:pt x="578" y="8"/>
                  </a:cubicBezTo>
                  <a:cubicBezTo>
                    <a:pt x="593" y="8"/>
                    <a:pt x="593" y="8"/>
                    <a:pt x="593" y="8"/>
                  </a:cubicBezTo>
                  <a:lnTo>
                    <a:pt x="593" y="0"/>
                  </a:lnTo>
                  <a:close/>
                  <a:moveTo>
                    <a:pt x="616" y="0"/>
                  </a:moveTo>
                  <a:cubicBezTo>
                    <a:pt x="601" y="0"/>
                    <a:pt x="601" y="0"/>
                    <a:pt x="601" y="0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16" y="8"/>
                    <a:pt x="616" y="8"/>
                    <a:pt x="616" y="8"/>
                  </a:cubicBezTo>
                  <a:lnTo>
                    <a:pt x="616" y="0"/>
                  </a:lnTo>
                  <a:close/>
                  <a:moveTo>
                    <a:pt x="639" y="0"/>
                  </a:moveTo>
                  <a:cubicBezTo>
                    <a:pt x="624" y="0"/>
                    <a:pt x="624" y="0"/>
                    <a:pt x="624" y="0"/>
                  </a:cubicBezTo>
                  <a:cubicBezTo>
                    <a:pt x="624" y="8"/>
                    <a:pt x="624" y="8"/>
                    <a:pt x="624" y="8"/>
                  </a:cubicBezTo>
                  <a:cubicBezTo>
                    <a:pt x="639" y="8"/>
                    <a:pt x="639" y="8"/>
                    <a:pt x="639" y="8"/>
                  </a:cubicBezTo>
                  <a:lnTo>
                    <a:pt x="639" y="0"/>
                  </a:lnTo>
                  <a:close/>
                  <a:moveTo>
                    <a:pt x="662" y="0"/>
                  </a:moveTo>
                  <a:cubicBezTo>
                    <a:pt x="646" y="0"/>
                    <a:pt x="646" y="0"/>
                    <a:pt x="646" y="0"/>
                  </a:cubicBezTo>
                  <a:cubicBezTo>
                    <a:pt x="646" y="8"/>
                    <a:pt x="646" y="8"/>
                    <a:pt x="646" y="8"/>
                  </a:cubicBezTo>
                  <a:cubicBezTo>
                    <a:pt x="662" y="8"/>
                    <a:pt x="662" y="8"/>
                    <a:pt x="662" y="8"/>
                  </a:cubicBezTo>
                  <a:lnTo>
                    <a:pt x="662" y="0"/>
                  </a:lnTo>
                  <a:close/>
                  <a:moveTo>
                    <a:pt x="684" y="0"/>
                  </a:moveTo>
                  <a:cubicBezTo>
                    <a:pt x="669" y="0"/>
                    <a:pt x="669" y="0"/>
                    <a:pt x="669" y="0"/>
                  </a:cubicBezTo>
                  <a:cubicBezTo>
                    <a:pt x="669" y="8"/>
                    <a:pt x="669" y="8"/>
                    <a:pt x="669" y="8"/>
                  </a:cubicBezTo>
                  <a:cubicBezTo>
                    <a:pt x="684" y="8"/>
                    <a:pt x="684" y="8"/>
                    <a:pt x="684" y="8"/>
                  </a:cubicBezTo>
                  <a:lnTo>
                    <a:pt x="684" y="0"/>
                  </a:lnTo>
                  <a:close/>
                  <a:moveTo>
                    <a:pt x="707" y="0"/>
                  </a:moveTo>
                  <a:cubicBezTo>
                    <a:pt x="692" y="0"/>
                    <a:pt x="692" y="0"/>
                    <a:pt x="692" y="0"/>
                  </a:cubicBezTo>
                  <a:cubicBezTo>
                    <a:pt x="692" y="8"/>
                    <a:pt x="692" y="8"/>
                    <a:pt x="692" y="8"/>
                  </a:cubicBezTo>
                  <a:cubicBezTo>
                    <a:pt x="707" y="8"/>
                    <a:pt x="707" y="8"/>
                    <a:pt x="707" y="8"/>
                  </a:cubicBezTo>
                  <a:lnTo>
                    <a:pt x="707" y="0"/>
                  </a:lnTo>
                  <a:close/>
                  <a:moveTo>
                    <a:pt x="730" y="0"/>
                  </a:moveTo>
                  <a:cubicBezTo>
                    <a:pt x="715" y="0"/>
                    <a:pt x="715" y="0"/>
                    <a:pt x="715" y="0"/>
                  </a:cubicBezTo>
                  <a:cubicBezTo>
                    <a:pt x="715" y="8"/>
                    <a:pt x="715" y="8"/>
                    <a:pt x="715" y="8"/>
                  </a:cubicBezTo>
                  <a:cubicBezTo>
                    <a:pt x="730" y="8"/>
                    <a:pt x="730" y="8"/>
                    <a:pt x="730" y="8"/>
                  </a:cubicBezTo>
                  <a:lnTo>
                    <a:pt x="730" y="0"/>
                  </a:lnTo>
                  <a:close/>
                  <a:moveTo>
                    <a:pt x="753" y="0"/>
                  </a:moveTo>
                  <a:cubicBezTo>
                    <a:pt x="738" y="0"/>
                    <a:pt x="738" y="0"/>
                    <a:pt x="738" y="0"/>
                  </a:cubicBezTo>
                  <a:cubicBezTo>
                    <a:pt x="738" y="8"/>
                    <a:pt x="738" y="8"/>
                    <a:pt x="738" y="8"/>
                  </a:cubicBezTo>
                  <a:cubicBezTo>
                    <a:pt x="753" y="8"/>
                    <a:pt x="753" y="8"/>
                    <a:pt x="753" y="8"/>
                  </a:cubicBezTo>
                  <a:lnTo>
                    <a:pt x="753" y="0"/>
                  </a:lnTo>
                  <a:close/>
                  <a:moveTo>
                    <a:pt x="776" y="0"/>
                  </a:moveTo>
                  <a:cubicBezTo>
                    <a:pt x="760" y="0"/>
                    <a:pt x="760" y="0"/>
                    <a:pt x="760" y="0"/>
                  </a:cubicBezTo>
                  <a:cubicBezTo>
                    <a:pt x="760" y="8"/>
                    <a:pt x="760" y="8"/>
                    <a:pt x="760" y="8"/>
                  </a:cubicBezTo>
                  <a:cubicBezTo>
                    <a:pt x="776" y="8"/>
                    <a:pt x="776" y="8"/>
                    <a:pt x="776" y="8"/>
                  </a:cubicBezTo>
                  <a:lnTo>
                    <a:pt x="776" y="0"/>
                  </a:lnTo>
                  <a:close/>
                  <a:moveTo>
                    <a:pt x="799" y="0"/>
                  </a:moveTo>
                  <a:cubicBezTo>
                    <a:pt x="783" y="0"/>
                    <a:pt x="783" y="0"/>
                    <a:pt x="783" y="0"/>
                  </a:cubicBezTo>
                  <a:cubicBezTo>
                    <a:pt x="783" y="8"/>
                    <a:pt x="783" y="8"/>
                    <a:pt x="783" y="8"/>
                  </a:cubicBezTo>
                  <a:cubicBezTo>
                    <a:pt x="799" y="8"/>
                    <a:pt x="799" y="8"/>
                    <a:pt x="799" y="8"/>
                  </a:cubicBezTo>
                  <a:lnTo>
                    <a:pt x="799" y="0"/>
                  </a:lnTo>
                  <a:close/>
                  <a:moveTo>
                    <a:pt x="821" y="0"/>
                  </a:moveTo>
                  <a:cubicBezTo>
                    <a:pt x="806" y="0"/>
                    <a:pt x="806" y="0"/>
                    <a:pt x="806" y="0"/>
                  </a:cubicBezTo>
                  <a:cubicBezTo>
                    <a:pt x="806" y="8"/>
                    <a:pt x="806" y="8"/>
                    <a:pt x="806" y="8"/>
                  </a:cubicBezTo>
                  <a:cubicBezTo>
                    <a:pt x="821" y="8"/>
                    <a:pt x="821" y="8"/>
                    <a:pt x="821" y="8"/>
                  </a:cubicBezTo>
                  <a:lnTo>
                    <a:pt x="821" y="0"/>
                  </a:lnTo>
                  <a:close/>
                  <a:moveTo>
                    <a:pt x="845" y="2"/>
                  </a:moveTo>
                  <a:cubicBezTo>
                    <a:pt x="839" y="1"/>
                    <a:pt x="834" y="1"/>
                    <a:pt x="829" y="1"/>
                  </a:cubicBezTo>
                  <a:cubicBezTo>
                    <a:pt x="829" y="8"/>
                    <a:pt x="829" y="8"/>
                    <a:pt x="829" y="8"/>
                  </a:cubicBezTo>
                  <a:cubicBezTo>
                    <a:pt x="834" y="9"/>
                    <a:pt x="839" y="9"/>
                    <a:pt x="844" y="9"/>
                  </a:cubicBezTo>
                  <a:cubicBezTo>
                    <a:pt x="845" y="2"/>
                    <a:pt x="845" y="2"/>
                    <a:pt x="845" y="2"/>
                  </a:cubicBezTo>
                  <a:close/>
                  <a:moveTo>
                    <a:pt x="867" y="5"/>
                  </a:moveTo>
                  <a:cubicBezTo>
                    <a:pt x="862" y="4"/>
                    <a:pt x="857" y="3"/>
                    <a:pt x="852" y="3"/>
                  </a:cubicBezTo>
                  <a:cubicBezTo>
                    <a:pt x="851" y="10"/>
                    <a:pt x="851" y="10"/>
                    <a:pt x="851" y="10"/>
                  </a:cubicBezTo>
                  <a:cubicBezTo>
                    <a:pt x="856" y="11"/>
                    <a:pt x="861" y="12"/>
                    <a:pt x="866" y="13"/>
                  </a:cubicBezTo>
                  <a:cubicBezTo>
                    <a:pt x="867" y="5"/>
                    <a:pt x="867" y="5"/>
                    <a:pt x="867" y="5"/>
                  </a:cubicBezTo>
                  <a:close/>
                  <a:moveTo>
                    <a:pt x="890" y="12"/>
                  </a:moveTo>
                  <a:cubicBezTo>
                    <a:pt x="885" y="10"/>
                    <a:pt x="880" y="8"/>
                    <a:pt x="875" y="7"/>
                  </a:cubicBezTo>
                  <a:cubicBezTo>
                    <a:pt x="873" y="15"/>
                    <a:pt x="873" y="15"/>
                    <a:pt x="873" y="15"/>
                  </a:cubicBezTo>
                  <a:cubicBezTo>
                    <a:pt x="878" y="16"/>
                    <a:pt x="883" y="17"/>
                    <a:pt x="887" y="19"/>
                  </a:cubicBezTo>
                  <a:cubicBezTo>
                    <a:pt x="890" y="12"/>
                    <a:pt x="890" y="12"/>
                    <a:pt x="890" y="12"/>
                  </a:cubicBezTo>
                  <a:close/>
                  <a:moveTo>
                    <a:pt x="911" y="20"/>
                  </a:moveTo>
                  <a:cubicBezTo>
                    <a:pt x="907" y="18"/>
                    <a:pt x="902" y="16"/>
                    <a:pt x="897" y="14"/>
                  </a:cubicBezTo>
                  <a:cubicBezTo>
                    <a:pt x="894" y="21"/>
                    <a:pt x="894" y="21"/>
                    <a:pt x="894" y="21"/>
                  </a:cubicBezTo>
                  <a:cubicBezTo>
                    <a:pt x="899" y="23"/>
                    <a:pt x="904" y="25"/>
                    <a:pt x="908" y="27"/>
                  </a:cubicBezTo>
                  <a:lnTo>
                    <a:pt x="911" y="20"/>
                  </a:lnTo>
                  <a:close/>
                  <a:moveTo>
                    <a:pt x="932" y="31"/>
                  </a:moveTo>
                  <a:cubicBezTo>
                    <a:pt x="927" y="28"/>
                    <a:pt x="923" y="26"/>
                    <a:pt x="918" y="24"/>
                  </a:cubicBezTo>
                  <a:cubicBezTo>
                    <a:pt x="915" y="30"/>
                    <a:pt x="915" y="30"/>
                    <a:pt x="915" y="30"/>
                  </a:cubicBezTo>
                  <a:cubicBezTo>
                    <a:pt x="919" y="33"/>
                    <a:pt x="924" y="35"/>
                    <a:pt x="928" y="38"/>
                  </a:cubicBezTo>
                  <a:cubicBezTo>
                    <a:pt x="932" y="31"/>
                    <a:pt x="932" y="31"/>
                    <a:pt x="932" y="31"/>
                  </a:cubicBezTo>
                  <a:close/>
                  <a:moveTo>
                    <a:pt x="951" y="44"/>
                  </a:moveTo>
                  <a:cubicBezTo>
                    <a:pt x="947" y="41"/>
                    <a:pt x="943" y="38"/>
                    <a:pt x="938" y="35"/>
                  </a:cubicBezTo>
                  <a:cubicBezTo>
                    <a:pt x="934" y="42"/>
                    <a:pt x="934" y="42"/>
                    <a:pt x="934" y="42"/>
                  </a:cubicBezTo>
                  <a:cubicBezTo>
                    <a:pt x="938" y="44"/>
                    <a:pt x="942" y="47"/>
                    <a:pt x="946" y="50"/>
                  </a:cubicBezTo>
                  <a:cubicBezTo>
                    <a:pt x="951" y="44"/>
                    <a:pt x="951" y="44"/>
                    <a:pt x="951" y="44"/>
                  </a:cubicBezTo>
                  <a:close/>
                  <a:moveTo>
                    <a:pt x="969" y="59"/>
                  </a:moveTo>
                  <a:cubicBezTo>
                    <a:pt x="965" y="56"/>
                    <a:pt x="961" y="52"/>
                    <a:pt x="957" y="49"/>
                  </a:cubicBezTo>
                  <a:cubicBezTo>
                    <a:pt x="952" y="55"/>
                    <a:pt x="952" y="55"/>
                    <a:pt x="952" y="55"/>
                  </a:cubicBezTo>
                  <a:cubicBezTo>
                    <a:pt x="956" y="58"/>
                    <a:pt x="960" y="61"/>
                    <a:pt x="963" y="65"/>
                  </a:cubicBezTo>
                  <a:lnTo>
                    <a:pt x="969" y="59"/>
                  </a:lnTo>
                  <a:close/>
                  <a:moveTo>
                    <a:pt x="985" y="76"/>
                  </a:moveTo>
                  <a:cubicBezTo>
                    <a:pt x="981" y="72"/>
                    <a:pt x="978" y="68"/>
                    <a:pt x="974" y="65"/>
                  </a:cubicBezTo>
                  <a:cubicBezTo>
                    <a:pt x="969" y="70"/>
                    <a:pt x="969" y="70"/>
                    <a:pt x="969" y="70"/>
                  </a:cubicBezTo>
                  <a:cubicBezTo>
                    <a:pt x="972" y="74"/>
                    <a:pt x="976" y="77"/>
                    <a:pt x="979" y="81"/>
                  </a:cubicBezTo>
                  <a:cubicBezTo>
                    <a:pt x="985" y="76"/>
                    <a:pt x="985" y="76"/>
                    <a:pt x="985" y="76"/>
                  </a:cubicBezTo>
                  <a:close/>
                  <a:moveTo>
                    <a:pt x="999" y="94"/>
                  </a:moveTo>
                  <a:cubicBezTo>
                    <a:pt x="996" y="90"/>
                    <a:pt x="993" y="86"/>
                    <a:pt x="990" y="82"/>
                  </a:cubicBezTo>
                  <a:cubicBezTo>
                    <a:pt x="984" y="87"/>
                    <a:pt x="984" y="87"/>
                    <a:pt x="984" y="87"/>
                  </a:cubicBezTo>
                  <a:cubicBezTo>
                    <a:pt x="987" y="91"/>
                    <a:pt x="990" y="95"/>
                    <a:pt x="992" y="99"/>
                  </a:cubicBezTo>
                  <a:lnTo>
                    <a:pt x="999" y="94"/>
                  </a:lnTo>
                  <a:close/>
                  <a:moveTo>
                    <a:pt x="1011" y="114"/>
                  </a:moveTo>
                  <a:cubicBezTo>
                    <a:pt x="1008" y="110"/>
                    <a:pt x="1006" y="105"/>
                    <a:pt x="1003" y="101"/>
                  </a:cubicBezTo>
                  <a:cubicBezTo>
                    <a:pt x="997" y="105"/>
                    <a:pt x="997" y="105"/>
                    <a:pt x="997" y="105"/>
                  </a:cubicBezTo>
                  <a:cubicBezTo>
                    <a:pt x="999" y="109"/>
                    <a:pt x="1002" y="114"/>
                    <a:pt x="1004" y="118"/>
                  </a:cubicBezTo>
                  <a:cubicBezTo>
                    <a:pt x="1011" y="114"/>
                    <a:pt x="1011" y="114"/>
                    <a:pt x="1011" y="114"/>
                  </a:cubicBezTo>
                  <a:close/>
                  <a:moveTo>
                    <a:pt x="1021" y="135"/>
                  </a:moveTo>
                  <a:cubicBezTo>
                    <a:pt x="1019" y="131"/>
                    <a:pt x="1017" y="126"/>
                    <a:pt x="1014" y="121"/>
                  </a:cubicBezTo>
                  <a:cubicBezTo>
                    <a:pt x="1007" y="125"/>
                    <a:pt x="1007" y="125"/>
                    <a:pt x="1007" y="125"/>
                  </a:cubicBezTo>
                  <a:cubicBezTo>
                    <a:pt x="1010" y="129"/>
                    <a:pt x="1012" y="134"/>
                    <a:pt x="1014" y="138"/>
                  </a:cubicBezTo>
                  <a:cubicBezTo>
                    <a:pt x="1021" y="135"/>
                    <a:pt x="1021" y="135"/>
                    <a:pt x="1021" y="135"/>
                  </a:cubicBezTo>
                  <a:close/>
                  <a:moveTo>
                    <a:pt x="1028" y="158"/>
                  </a:moveTo>
                  <a:cubicBezTo>
                    <a:pt x="1027" y="153"/>
                    <a:pt x="1025" y="148"/>
                    <a:pt x="1023" y="143"/>
                  </a:cubicBezTo>
                  <a:cubicBezTo>
                    <a:pt x="1016" y="145"/>
                    <a:pt x="1016" y="145"/>
                    <a:pt x="1016" y="145"/>
                  </a:cubicBezTo>
                  <a:cubicBezTo>
                    <a:pt x="1018" y="150"/>
                    <a:pt x="1019" y="155"/>
                    <a:pt x="1021" y="160"/>
                  </a:cubicBezTo>
                  <a:lnTo>
                    <a:pt x="1028" y="158"/>
                  </a:lnTo>
                  <a:close/>
                  <a:moveTo>
                    <a:pt x="1033" y="180"/>
                  </a:moveTo>
                  <a:cubicBezTo>
                    <a:pt x="1032" y="175"/>
                    <a:pt x="1031" y="170"/>
                    <a:pt x="1030" y="165"/>
                  </a:cubicBezTo>
                  <a:cubicBezTo>
                    <a:pt x="1023" y="167"/>
                    <a:pt x="1023" y="167"/>
                    <a:pt x="1023" y="167"/>
                  </a:cubicBezTo>
                  <a:cubicBezTo>
                    <a:pt x="1024" y="172"/>
                    <a:pt x="1025" y="177"/>
                    <a:pt x="1025" y="181"/>
                  </a:cubicBezTo>
                  <a:cubicBezTo>
                    <a:pt x="1033" y="180"/>
                    <a:pt x="1033" y="180"/>
                    <a:pt x="1033" y="180"/>
                  </a:cubicBezTo>
                  <a:close/>
                  <a:moveTo>
                    <a:pt x="1036" y="203"/>
                  </a:moveTo>
                  <a:cubicBezTo>
                    <a:pt x="1035" y="198"/>
                    <a:pt x="1035" y="193"/>
                    <a:pt x="1034" y="188"/>
                  </a:cubicBezTo>
                  <a:cubicBezTo>
                    <a:pt x="1027" y="189"/>
                    <a:pt x="1027" y="189"/>
                    <a:pt x="1027" y="189"/>
                  </a:cubicBezTo>
                  <a:cubicBezTo>
                    <a:pt x="1027" y="194"/>
                    <a:pt x="1028" y="199"/>
                    <a:pt x="1028" y="204"/>
                  </a:cubicBezTo>
                  <a:cubicBezTo>
                    <a:pt x="1036" y="203"/>
                    <a:pt x="1036" y="203"/>
                    <a:pt x="1036" y="203"/>
                  </a:cubicBezTo>
                  <a:close/>
                  <a:moveTo>
                    <a:pt x="1036" y="226"/>
                  </a:moveTo>
                  <a:cubicBezTo>
                    <a:pt x="1036" y="214"/>
                    <a:pt x="1036" y="214"/>
                    <a:pt x="1036" y="214"/>
                  </a:cubicBezTo>
                  <a:cubicBezTo>
                    <a:pt x="1036" y="213"/>
                    <a:pt x="1036" y="212"/>
                    <a:pt x="1036" y="211"/>
                  </a:cubicBezTo>
                  <a:cubicBezTo>
                    <a:pt x="1028" y="211"/>
                    <a:pt x="1028" y="211"/>
                    <a:pt x="1028" y="211"/>
                  </a:cubicBezTo>
                  <a:cubicBezTo>
                    <a:pt x="1028" y="212"/>
                    <a:pt x="1028" y="213"/>
                    <a:pt x="1028" y="214"/>
                  </a:cubicBezTo>
                  <a:cubicBezTo>
                    <a:pt x="1028" y="226"/>
                    <a:pt x="1028" y="226"/>
                    <a:pt x="1028" y="226"/>
                  </a:cubicBezTo>
                  <a:cubicBezTo>
                    <a:pt x="1036" y="226"/>
                    <a:pt x="1036" y="226"/>
                    <a:pt x="1036" y="226"/>
                  </a:cubicBezTo>
                  <a:close/>
                  <a:moveTo>
                    <a:pt x="1035" y="250"/>
                  </a:moveTo>
                  <a:cubicBezTo>
                    <a:pt x="1035" y="244"/>
                    <a:pt x="1036" y="239"/>
                    <a:pt x="1036" y="234"/>
                  </a:cubicBezTo>
                  <a:cubicBezTo>
                    <a:pt x="1028" y="234"/>
                    <a:pt x="1028" y="234"/>
                    <a:pt x="1028" y="234"/>
                  </a:cubicBezTo>
                  <a:cubicBezTo>
                    <a:pt x="1028" y="239"/>
                    <a:pt x="1027" y="244"/>
                    <a:pt x="1027" y="249"/>
                  </a:cubicBezTo>
                  <a:lnTo>
                    <a:pt x="1035" y="250"/>
                  </a:lnTo>
                  <a:close/>
                  <a:moveTo>
                    <a:pt x="1031" y="272"/>
                  </a:moveTo>
                  <a:cubicBezTo>
                    <a:pt x="1032" y="267"/>
                    <a:pt x="1033" y="262"/>
                    <a:pt x="1034" y="257"/>
                  </a:cubicBezTo>
                  <a:cubicBezTo>
                    <a:pt x="1026" y="256"/>
                    <a:pt x="1026" y="256"/>
                    <a:pt x="1026" y="256"/>
                  </a:cubicBezTo>
                  <a:cubicBezTo>
                    <a:pt x="1025" y="261"/>
                    <a:pt x="1024" y="266"/>
                    <a:pt x="1023" y="271"/>
                  </a:cubicBezTo>
                  <a:cubicBezTo>
                    <a:pt x="1031" y="272"/>
                    <a:pt x="1031" y="272"/>
                    <a:pt x="1031" y="272"/>
                  </a:cubicBezTo>
                  <a:close/>
                  <a:moveTo>
                    <a:pt x="1025" y="295"/>
                  </a:moveTo>
                  <a:cubicBezTo>
                    <a:pt x="1026" y="290"/>
                    <a:pt x="1028" y="285"/>
                    <a:pt x="1029" y="280"/>
                  </a:cubicBezTo>
                  <a:cubicBezTo>
                    <a:pt x="1022" y="278"/>
                    <a:pt x="1022" y="278"/>
                    <a:pt x="1022" y="278"/>
                  </a:cubicBezTo>
                  <a:cubicBezTo>
                    <a:pt x="1020" y="283"/>
                    <a:pt x="1019" y="288"/>
                    <a:pt x="1017" y="292"/>
                  </a:cubicBezTo>
                  <a:cubicBezTo>
                    <a:pt x="1025" y="295"/>
                    <a:pt x="1025" y="295"/>
                    <a:pt x="1025" y="295"/>
                  </a:cubicBezTo>
                  <a:close/>
                  <a:moveTo>
                    <a:pt x="1016" y="316"/>
                  </a:moveTo>
                  <a:cubicBezTo>
                    <a:pt x="1018" y="312"/>
                    <a:pt x="1020" y="307"/>
                    <a:pt x="1022" y="302"/>
                  </a:cubicBezTo>
                  <a:cubicBezTo>
                    <a:pt x="1015" y="299"/>
                    <a:pt x="1015" y="299"/>
                    <a:pt x="1015" y="299"/>
                  </a:cubicBezTo>
                  <a:cubicBezTo>
                    <a:pt x="1013" y="304"/>
                    <a:pt x="1011" y="309"/>
                    <a:pt x="1009" y="313"/>
                  </a:cubicBezTo>
                  <a:cubicBezTo>
                    <a:pt x="1016" y="316"/>
                    <a:pt x="1016" y="316"/>
                    <a:pt x="1016" y="316"/>
                  </a:cubicBezTo>
                  <a:close/>
                  <a:moveTo>
                    <a:pt x="1005" y="337"/>
                  </a:moveTo>
                  <a:cubicBezTo>
                    <a:pt x="1008" y="332"/>
                    <a:pt x="1010" y="328"/>
                    <a:pt x="1013" y="323"/>
                  </a:cubicBezTo>
                  <a:cubicBezTo>
                    <a:pt x="1006" y="320"/>
                    <a:pt x="1006" y="320"/>
                    <a:pt x="1006" y="320"/>
                  </a:cubicBezTo>
                  <a:cubicBezTo>
                    <a:pt x="1003" y="324"/>
                    <a:pt x="1001" y="329"/>
                    <a:pt x="998" y="333"/>
                  </a:cubicBezTo>
                  <a:lnTo>
                    <a:pt x="1005" y="337"/>
                  </a:lnTo>
                  <a:close/>
                  <a:moveTo>
                    <a:pt x="992" y="356"/>
                  </a:moveTo>
                  <a:cubicBezTo>
                    <a:pt x="995" y="352"/>
                    <a:pt x="998" y="348"/>
                    <a:pt x="1001" y="343"/>
                  </a:cubicBezTo>
                  <a:cubicBezTo>
                    <a:pt x="994" y="339"/>
                    <a:pt x="994" y="339"/>
                    <a:pt x="994" y="339"/>
                  </a:cubicBezTo>
                  <a:cubicBezTo>
                    <a:pt x="992" y="343"/>
                    <a:pt x="989" y="347"/>
                    <a:pt x="986" y="351"/>
                  </a:cubicBezTo>
                  <a:lnTo>
                    <a:pt x="992" y="356"/>
                  </a:lnTo>
                  <a:close/>
                  <a:moveTo>
                    <a:pt x="977" y="374"/>
                  </a:moveTo>
                  <a:cubicBezTo>
                    <a:pt x="980" y="370"/>
                    <a:pt x="984" y="366"/>
                    <a:pt x="987" y="362"/>
                  </a:cubicBezTo>
                  <a:cubicBezTo>
                    <a:pt x="981" y="357"/>
                    <a:pt x="981" y="357"/>
                    <a:pt x="981" y="357"/>
                  </a:cubicBezTo>
                  <a:cubicBezTo>
                    <a:pt x="978" y="361"/>
                    <a:pt x="975" y="365"/>
                    <a:pt x="971" y="368"/>
                  </a:cubicBezTo>
                  <a:cubicBezTo>
                    <a:pt x="977" y="374"/>
                    <a:pt x="977" y="374"/>
                    <a:pt x="977" y="374"/>
                  </a:cubicBezTo>
                  <a:close/>
                  <a:moveTo>
                    <a:pt x="960" y="390"/>
                  </a:moveTo>
                  <a:cubicBezTo>
                    <a:pt x="964" y="386"/>
                    <a:pt x="968" y="383"/>
                    <a:pt x="971" y="379"/>
                  </a:cubicBezTo>
                  <a:cubicBezTo>
                    <a:pt x="966" y="374"/>
                    <a:pt x="966" y="374"/>
                    <a:pt x="966" y="374"/>
                  </a:cubicBezTo>
                  <a:cubicBezTo>
                    <a:pt x="962" y="377"/>
                    <a:pt x="959" y="380"/>
                    <a:pt x="955" y="384"/>
                  </a:cubicBezTo>
                  <a:cubicBezTo>
                    <a:pt x="960" y="390"/>
                    <a:pt x="960" y="390"/>
                    <a:pt x="960" y="390"/>
                  </a:cubicBezTo>
                  <a:close/>
                  <a:moveTo>
                    <a:pt x="941" y="404"/>
                  </a:moveTo>
                  <a:cubicBezTo>
                    <a:pt x="946" y="401"/>
                    <a:pt x="950" y="398"/>
                    <a:pt x="954" y="394"/>
                  </a:cubicBezTo>
                  <a:cubicBezTo>
                    <a:pt x="949" y="388"/>
                    <a:pt x="949" y="388"/>
                    <a:pt x="949" y="388"/>
                  </a:cubicBezTo>
                  <a:cubicBezTo>
                    <a:pt x="945" y="391"/>
                    <a:pt x="941" y="394"/>
                    <a:pt x="937" y="397"/>
                  </a:cubicBezTo>
                  <a:cubicBezTo>
                    <a:pt x="941" y="404"/>
                    <a:pt x="941" y="404"/>
                    <a:pt x="941" y="404"/>
                  </a:cubicBezTo>
                  <a:close/>
                  <a:moveTo>
                    <a:pt x="921" y="416"/>
                  </a:moveTo>
                  <a:cubicBezTo>
                    <a:pt x="926" y="413"/>
                    <a:pt x="930" y="411"/>
                    <a:pt x="935" y="408"/>
                  </a:cubicBezTo>
                  <a:cubicBezTo>
                    <a:pt x="931" y="401"/>
                    <a:pt x="931" y="401"/>
                    <a:pt x="931" y="401"/>
                  </a:cubicBezTo>
                  <a:cubicBezTo>
                    <a:pt x="927" y="404"/>
                    <a:pt x="922" y="406"/>
                    <a:pt x="918" y="409"/>
                  </a:cubicBezTo>
                  <a:cubicBezTo>
                    <a:pt x="921" y="416"/>
                    <a:pt x="921" y="416"/>
                    <a:pt x="921" y="416"/>
                  </a:cubicBezTo>
                  <a:close/>
                  <a:moveTo>
                    <a:pt x="900" y="425"/>
                  </a:moveTo>
                  <a:cubicBezTo>
                    <a:pt x="905" y="423"/>
                    <a:pt x="910" y="421"/>
                    <a:pt x="914" y="419"/>
                  </a:cubicBezTo>
                  <a:cubicBezTo>
                    <a:pt x="911" y="412"/>
                    <a:pt x="911" y="412"/>
                    <a:pt x="911" y="412"/>
                  </a:cubicBezTo>
                  <a:cubicBezTo>
                    <a:pt x="907" y="414"/>
                    <a:pt x="902" y="416"/>
                    <a:pt x="897" y="418"/>
                  </a:cubicBezTo>
                  <a:cubicBezTo>
                    <a:pt x="900" y="425"/>
                    <a:pt x="900" y="425"/>
                    <a:pt x="900" y="425"/>
                  </a:cubicBezTo>
                  <a:close/>
                  <a:moveTo>
                    <a:pt x="878" y="433"/>
                  </a:moveTo>
                  <a:cubicBezTo>
                    <a:pt x="883" y="431"/>
                    <a:pt x="888" y="430"/>
                    <a:pt x="893" y="428"/>
                  </a:cubicBezTo>
                  <a:cubicBezTo>
                    <a:pt x="890" y="421"/>
                    <a:pt x="890" y="421"/>
                    <a:pt x="890" y="421"/>
                  </a:cubicBezTo>
                  <a:cubicBezTo>
                    <a:pt x="886" y="422"/>
                    <a:pt x="881" y="424"/>
                    <a:pt x="876" y="425"/>
                  </a:cubicBezTo>
                  <a:lnTo>
                    <a:pt x="878" y="433"/>
                  </a:lnTo>
                  <a:close/>
                  <a:moveTo>
                    <a:pt x="856" y="438"/>
                  </a:moveTo>
                  <a:cubicBezTo>
                    <a:pt x="861" y="437"/>
                    <a:pt x="866" y="436"/>
                    <a:pt x="871" y="435"/>
                  </a:cubicBezTo>
                  <a:cubicBezTo>
                    <a:pt x="869" y="427"/>
                    <a:pt x="869" y="427"/>
                    <a:pt x="869" y="427"/>
                  </a:cubicBezTo>
                  <a:cubicBezTo>
                    <a:pt x="864" y="428"/>
                    <a:pt x="859" y="429"/>
                    <a:pt x="854" y="430"/>
                  </a:cubicBezTo>
                  <a:cubicBezTo>
                    <a:pt x="856" y="438"/>
                    <a:pt x="856" y="438"/>
                    <a:pt x="856" y="438"/>
                  </a:cubicBezTo>
                  <a:close/>
                  <a:moveTo>
                    <a:pt x="832" y="440"/>
                  </a:moveTo>
                  <a:cubicBezTo>
                    <a:pt x="838" y="440"/>
                    <a:pt x="843" y="439"/>
                    <a:pt x="848" y="439"/>
                  </a:cubicBezTo>
                  <a:cubicBezTo>
                    <a:pt x="847" y="431"/>
                    <a:pt x="847" y="431"/>
                    <a:pt x="847" y="431"/>
                  </a:cubicBezTo>
                  <a:cubicBezTo>
                    <a:pt x="842" y="432"/>
                    <a:pt x="837" y="432"/>
                    <a:pt x="832" y="432"/>
                  </a:cubicBezTo>
                  <a:cubicBezTo>
                    <a:pt x="832" y="440"/>
                    <a:pt x="832" y="440"/>
                    <a:pt x="832" y="440"/>
                  </a:cubicBezTo>
                  <a:close/>
                  <a:moveTo>
                    <a:pt x="809" y="440"/>
                  </a:moveTo>
                  <a:cubicBezTo>
                    <a:pt x="822" y="440"/>
                    <a:pt x="822" y="440"/>
                    <a:pt x="822" y="440"/>
                  </a:cubicBezTo>
                  <a:cubicBezTo>
                    <a:pt x="823" y="440"/>
                    <a:pt x="824" y="440"/>
                    <a:pt x="825" y="440"/>
                  </a:cubicBezTo>
                  <a:cubicBezTo>
                    <a:pt x="825" y="432"/>
                    <a:pt x="825" y="432"/>
                    <a:pt x="825" y="432"/>
                  </a:cubicBezTo>
                  <a:cubicBezTo>
                    <a:pt x="824" y="432"/>
                    <a:pt x="823" y="432"/>
                    <a:pt x="822" y="432"/>
                  </a:cubicBezTo>
                  <a:cubicBezTo>
                    <a:pt x="809" y="432"/>
                    <a:pt x="809" y="432"/>
                    <a:pt x="809" y="432"/>
                  </a:cubicBezTo>
                  <a:cubicBezTo>
                    <a:pt x="809" y="440"/>
                    <a:pt x="809" y="440"/>
                    <a:pt x="809" y="440"/>
                  </a:cubicBezTo>
                  <a:close/>
                  <a:moveTo>
                    <a:pt x="787" y="440"/>
                  </a:moveTo>
                  <a:cubicBezTo>
                    <a:pt x="802" y="440"/>
                    <a:pt x="802" y="440"/>
                    <a:pt x="802" y="440"/>
                  </a:cubicBezTo>
                  <a:cubicBezTo>
                    <a:pt x="802" y="432"/>
                    <a:pt x="802" y="432"/>
                    <a:pt x="802" y="432"/>
                  </a:cubicBezTo>
                  <a:cubicBezTo>
                    <a:pt x="787" y="432"/>
                    <a:pt x="787" y="432"/>
                    <a:pt x="787" y="432"/>
                  </a:cubicBezTo>
                  <a:lnTo>
                    <a:pt x="787" y="440"/>
                  </a:lnTo>
                  <a:close/>
                  <a:moveTo>
                    <a:pt x="764" y="440"/>
                  </a:moveTo>
                  <a:cubicBezTo>
                    <a:pt x="779" y="440"/>
                    <a:pt x="779" y="440"/>
                    <a:pt x="779" y="440"/>
                  </a:cubicBezTo>
                  <a:cubicBezTo>
                    <a:pt x="779" y="432"/>
                    <a:pt x="779" y="432"/>
                    <a:pt x="779" y="432"/>
                  </a:cubicBezTo>
                  <a:cubicBezTo>
                    <a:pt x="764" y="432"/>
                    <a:pt x="764" y="432"/>
                    <a:pt x="764" y="432"/>
                  </a:cubicBezTo>
                  <a:lnTo>
                    <a:pt x="764" y="440"/>
                  </a:lnTo>
                  <a:close/>
                  <a:moveTo>
                    <a:pt x="741" y="440"/>
                  </a:moveTo>
                  <a:cubicBezTo>
                    <a:pt x="756" y="440"/>
                    <a:pt x="756" y="440"/>
                    <a:pt x="756" y="440"/>
                  </a:cubicBezTo>
                  <a:cubicBezTo>
                    <a:pt x="756" y="432"/>
                    <a:pt x="756" y="432"/>
                    <a:pt x="756" y="432"/>
                  </a:cubicBezTo>
                  <a:cubicBezTo>
                    <a:pt x="741" y="432"/>
                    <a:pt x="741" y="432"/>
                    <a:pt x="741" y="432"/>
                  </a:cubicBezTo>
                  <a:lnTo>
                    <a:pt x="741" y="440"/>
                  </a:lnTo>
                  <a:close/>
                  <a:moveTo>
                    <a:pt x="718" y="440"/>
                  </a:moveTo>
                  <a:cubicBezTo>
                    <a:pt x="733" y="440"/>
                    <a:pt x="733" y="440"/>
                    <a:pt x="733" y="440"/>
                  </a:cubicBezTo>
                  <a:cubicBezTo>
                    <a:pt x="733" y="432"/>
                    <a:pt x="733" y="432"/>
                    <a:pt x="733" y="432"/>
                  </a:cubicBezTo>
                  <a:cubicBezTo>
                    <a:pt x="718" y="432"/>
                    <a:pt x="718" y="432"/>
                    <a:pt x="718" y="432"/>
                  </a:cubicBezTo>
                  <a:lnTo>
                    <a:pt x="718" y="440"/>
                  </a:lnTo>
                  <a:close/>
                  <a:moveTo>
                    <a:pt x="695" y="440"/>
                  </a:moveTo>
                  <a:cubicBezTo>
                    <a:pt x="710" y="440"/>
                    <a:pt x="710" y="440"/>
                    <a:pt x="710" y="440"/>
                  </a:cubicBezTo>
                  <a:cubicBezTo>
                    <a:pt x="710" y="432"/>
                    <a:pt x="710" y="432"/>
                    <a:pt x="710" y="432"/>
                  </a:cubicBezTo>
                  <a:cubicBezTo>
                    <a:pt x="695" y="432"/>
                    <a:pt x="695" y="432"/>
                    <a:pt x="695" y="432"/>
                  </a:cubicBezTo>
                  <a:lnTo>
                    <a:pt x="695" y="440"/>
                  </a:lnTo>
                  <a:close/>
                  <a:moveTo>
                    <a:pt x="672" y="440"/>
                  </a:moveTo>
                  <a:cubicBezTo>
                    <a:pt x="688" y="440"/>
                    <a:pt x="688" y="440"/>
                    <a:pt x="688" y="440"/>
                  </a:cubicBezTo>
                  <a:cubicBezTo>
                    <a:pt x="688" y="432"/>
                    <a:pt x="688" y="432"/>
                    <a:pt x="688" y="432"/>
                  </a:cubicBezTo>
                  <a:cubicBezTo>
                    <a:pt x="672" y="432"/>
                    <a:pt x="672" y="432"/>
                    <a:pt x="672" y="432"/>
                  </a:cubicBezTo>
                  <a:lnTo>
                    <a:pt x="672" y="440"/>
                  </a:lnTo>
                  <a:close/>
                  <a:moveTo>
                    <a:pt x="650" y="440"/>
                  </a:moveTo>
                  <a:cubicBezTo>
                    <a:pt x="665" y="440"/>
                    <a:pt x="665" y="440"/>
                    <a:pt x="665" y="440"/>
                  </a:cubicBezTo>
                  <a:cubicBezTo>
                    <a:pt x="665" y="432"/>
                    <a:pt x="665" y="432"/>
                    <a:pt x="665" y="432"/>
                  </a:cubicBezTo>
                  <a:cubicBezTo>
                    <a:pt x="650" y="432"/>
                    <a:pt x="650" y="432"/>
                    <a:pt x="650" y="432"/>
                  </a:cubicBezTo>
                  <a:lnTo>
                    <a:pt x="650" y="440"/>
                  </a:lnTo>
                  <a:close/>
                  <a:moveTo>
                    <a:pt x="627" y="440"/>
                  </a:moveTo>
                  <a:cubicBezTo>
                    <a:pt x="642" y="440"/>
                    <a:pt x="642" y="440"/>
                    <a:pt x="642" y="440"/>
                  </a:cubicBezTo>
                  <a:cubicBezTo>
                    <a:pt x="642" y="432"/>
                    <a:pt x="642" y="432"/>
                    <a:pt x="642" y="432"/>
                  </a:cubicBezTo>
                  <a:cubicBezTo>
                    <a:pt x="627" y="432"/>
                    <a:pt x="627" y="432"/>
                    <a:pt x="627" y="432"/>
                  </a:cubicBezTo>
                  <a:lnTo>
                    <a:pt x="627" y="440"/>
                  </a:lnTo>
                  <a:close/>
                  <a:moveTo>
                    <a:pt x="604" y="440"/>
                  </a:moveTo>
                  <a:cubicBezTo>
                    <a:pt x="619" y="440"/>
                    <a:pt x="619" y="440"/>
                    <a:pt x="619" y="440"/>
                  </a:cubicBezTo>
                  <a:cubicBezTo>
                    <a:pt x="619" y="432"/>
                    <a:pt x="619" y="432"/>
                    <a:pt x="619" y="432"/>
                  </a:cubicBezTo>
                  <a:cubicBezTo>
                    <a:pt x="604" y="432"/>
                    <a:pt x="604" y="432"/>
                    <a:pt x="604" y="432"/>
                  </a:cubicBezTo>
                  <a:lnTo>
                    <a:pt x="604" y="440"/>
                  </a:lnTo>
                  <a:close/>
                  <a:moveTo>
                    <a:pt x="581" y="440"/>
                  </a:moveTo>
                  <a:cubicBezTo>
                    <a:pt x="596" y="440"/>
                    <a:pt x="596" y="440"/>
                    <a:pt x="596" y="440"/>
                  </a:cubicBezTo>
                  <a:cubicBezTo>
                    <a:pt x="596" y="432"/>
                    <a:pt x="596" y="432"/>
                    <a:pt x="596" y="432"/>
                  </a:cubicBezTo>
                  <a:cubicBezTo>
                    <a:pt x="581" y="432"/>
                    <a:pt x="581" y="432"/>
                    <a:pt x="581" y="432"/>
                  </a:cubicBezTo>
                  <a:lnTo>
                    <a:pt x="581" y="440"/>
                  </a:lnTo>
                  <a:close/>
                  <a:moveTo>
                    <a:pt x="558" y="440"/>
                  </a:moveTo>
                  <a:cubicBezTo>
                    <a:pt x="574" y="440"/>
                    <a:pt x="574" y="440"/>
                    <a:pt x="574" y="440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lnTo>
                    <a:pt x="558" y="440"/>
                  </a:lnTo>
                  <a:close/>
                  <a:moveTo>
                    <a:pt x="535" y="440"/>
                  </a:moveTo>
                  <a:cubicBezTo>
                    <a:pt x="551" y="440"/>
                    <a:pt x="551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5" y="432"/>
                    <a:pt x="535" y="432"/>
                    <a:pt x="535" y="432"/>
                  </a:cubicBezTo>
                  <a:lnTo>
                    <a:pt x="535" y="440"/>
                  </a:lnTo>
                  <a:close/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40"/>
                  </a:lnTo>
                  <a:close/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40"/>
                  </a:lnTo>
                  <a:close/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40"/>
                  </a:lnTo>
                  <a:close/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40"/>
                  </a:lnTo>
                  <a:close/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40"/>
                  </a:lnTo>
                  <a:close/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40"/>
                  </a:lnTo>
                  <a:close/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3" y="439"/>
                  </a:moveTo>
                  <a:cubicBezTo>
                    <a:pt x="198" y="440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cubicBezTo>
                    <a:pt x="193" y="439"/>
                    <a:pt x="193" y="439"/>
                    <a:pt x="193" y="439"/>
                  </a:cubicBezTo>
                  <a:close/>
                  <a:moveTo>
                    <a:pt x="170" y="436"/>
                  </a:moveTo>
                  <a:cubicBezTo>
                    <a:pt x="175" y="437"/>
                    <a:pt x="180" y="438"/>
                    <a:pt x="185" y="438"/>
                  </a:cubicBezTo>
                  <a:cubicBezTo>
                    <a:pt x="186" y="431"/>
                    <a:pt x="186" y="431"/>
                    <a:pt x="186" y="431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6"/>
                    <a:pt x="170" y="436"/>
                    <a:pt x="170" y="436"/>
                  </a:cubicBezTo>
                  <a:close/>
                  <a:moveTo>
                    <a:pt x="147" y="430"/>
                  </a:moveTo>
                  <a:cubicBezTo>
                    <a:pt x="152" y="431"/>
                    <a:pt x="157" y="433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4"/>
                    <a:pt x="150" y="422"/>
                  </a:cubicBezTo>
                  <a:cubicBezTo>
                    <a:pt x="147" y="430"/>
                    <a:pt x="147" y="430"/>
                    <a:pt x="147" y="430"/>
                  </a:cubicBezTo>
                  <a:close/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20"/>
                    <a:pt x="143" y="420"/>
                    <a:pt x="143" y="420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close/>
                  <a:moveTo>
                    <a:pt x="105" y="410"/>
                  </a:moveTo>
                  <a:cubicBezTo>
                    <a:pt x="110" y="413"/>
                    <a:pt x="114" y="415"/>
                    <a:pt x="119" y="418"/>
                  </a:cubicBezTo>
                  <a:cubicBezTo>
                    <a:pt x="122" y="411"/>
                    <a:pt x="122" y="411"/>
                    <a:pt x="122" y="411"/>
                  </a:cubicBezTo>
                  <a:cubicBezTo>
                    <a:pt x="118" y="409"/>
                    <a:pt x="113" y="406"/>
                    <a:pt x="109" y="404"/>
                  </a:cubicBezTo>
                  <a:cubicBezTo>
                    <a:pt x="105" y="410"/>
                    <a:pt x="105" y="410"/>
                    <a:pt x="105" y="410"/>
                  </a:cubicBez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400"/>
                    <a:pt x="103" y="400"/>
                    <a:pt x="103" y="400"/>
                  </a:cubicBezTo>
                  <a:cubicBezTo>
                    <a:pt x="99" y="397"/>
                    <a:pt x="95" y="394"/>
                    <a:pt x="91" y="391"/>
                  </a:cubicBezTo>
                  <a:lnTo>
                    <a:pt x="86" y="397"/>
                  </a:lnTo>
                  <a:close/>
                  <a:moveTo>
                    <a:pt x="68" y="382"/>
                  </a:moveTo>
                  <a:cubicBezTo>
                    <a:pt x="72" y="386"/>
                    <a:pt x="76" y="389"/>
                    <a:pt x="80" y="393"/>
                  </a:cubicBezTo>
                  <a:cubicBezTo>
                    <a:pt x="85" y="387"/>
                    <a:pt x="85" y="387"/>
                    <a:pt x="85" y="387"/>
                  </a:cubicBezTo>
                  <a:cubicBezTo>
                    <a:pt x="81" y="383"/>
                    <a:pt x="77" y="380"/>
                    <a:pt x="73" y="377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6"/>
                  </a:moveTo>
                  <a:cubicBezTo>
                    <a:pt x="55" y="370"/>
                    <a:pt x="59" y="373"/>
                    <a:pt x="63" y="377"/>
                  </a:cubicBezTo>
                  <a:cubicBezTo>
                    <a:pt x="68" y="372"/>
                    <a:pt x="68" y="372"/>
                    <a:pt x="68" y="372"/>
                  </a:cubicBezTo>
                  <a:cubicBezTo>
                    <a:pt x="65" y="368"/>
                    <a:pt x="61" y="364"/>
                    <a:pt x="58" y="361"/>
                  </a:cubicBezTo>
                  <a:cubicBezTo>
                    <a:pt x="52" y="366"/>
                    <a:pt x="52" y="366"/>
                    <a:pt x="52" y="366"/>
                  </a:cubicBezTo>
                  <a:close/>
                  <a:moveTo>
                    <a:pt x="38" y="347"/>
                  </a:moveTo>
                  <a:cubicBezTo>
                    <a:pt x="41" y="352"/>
                    <a:pt x="44" y="356"/>
                    <a:pt x="47" y="360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6" y="327"/>
                  </a:moveTo>
                  <a:cubicBezTo>
                    <a:pt x="28" y="332"/>
                    <a:pt x="31" y="336"/>
                    <a:pt x="34" y="341"/>
                  </a:cubicBezTo>
                  <a:cubicBezTo>
                    <a:pt x="40" y="337"/>
                    <a:pt x="40" y="337"/>
                    <a:pt x="40" y="337"/>
                  </a:cubicBezTo>
                  <a:cubicBezTo>
                    <a:pt x="37" y="332"/>
                    <a:pt x="35" y="328"/>
                    <a:pt x="33" y="324"/>
                  </a:cubicBezTo>
                  <a:cubicBezTo>
                    <a:pt x="26" y="327"/>
                    <a:pt x="26" y="327"/>
                    <a:pt x="26" y="327"/>
                  </a:cubicBezTo>
                  <a:close/>
                  <a:moveTo>
                    <a:pt x="16" y="306"/>
                  </a:moveTo>
                  <a:cubicBezTo>
                    <a:pt x="18" y="311"/>
                    <a:pt x="20" y="316"/>
                    <a:pt x="22" y="321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3"/>
                    <a:pt x="25" y="308"/>
                    <a:pt x="23" y="304"/>
                  </a:cubicBezTo>
                  <a:cubicBezTo>
                    <a:pt x="16" y="306"/>
                    <a:pt x="16" y="306"/>
                    <a:pt x="16" y="306"/>
                  </a:cubicBezTo>
                  <a:close/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7"/>
                    <a:pt x="20" y="297"/>
                    <a:pt x="20" y="297"/>
                  </a:cubicBezTo>
                  <a:cubicBezTo>
                    <a:pt x="19" y="292"/>
                    <a:pt x="17" y="287"/>
                    <a:pt x="16" y="282"/>
                  </a:cubicBezTo>
                  <a:cubicBezTo>
                    <a:pt x="8" y="284"/>
                    <a:pt x="8" y="284"/>
                    <a:pt x="8" y="284"/>
                  </a:cubicBezTo>
                  <a:close/>
                  <a:moveTo>
                    <a:pt x="3" y="262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1"/>
                  </a:cubicBezTo>
                  <a:cubicBezTo>
                    <a:pt x="3" y="262"/>
                    <a:pt x="3" y="262"/>
                    <a:pt x="3" y="262"/>
                  </a:cubicBezTo>
                  <a:close/>
                  <a:moveTo>
                    <a:pt x="0" y="239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cubicBezTo>
                    <a:pt x="0" y="239"/>
                    <a:pt x="0" y="239"/>
                    <a:pt x="0" y="239"/>
                  </a:cubicBezTo>
                  <a:close/>
                  <a:moveTo>
                    <a:pt x="0" y="216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1"/>
                    <a:pt x="8" y="231"/>
                    <a:pt x="8" y="231"/>
                  </a:cubicBezTo>
                  <a:cubicBezTo>
                    <a:pt x="8" y="229"/>
                    <a:pt x="8" y="228"/>
                    <a:pt x="8" y="226"/>
                  </a:cubicBezTo>
                  <a:cubicBezTo>
                    <a:pt x="8" y="216"/>
                    <a:pt x="8" y="216"/>
                    <a:pt x="8" y="216"/>
                  </a:cubicBezTo>
                  <a:cubicBezTo>
                    <a:pt x="0" y="216"/>
                    <a:pt x="0" y="216"/>
                    <a:pt x="0" y="216"/>
                  </a:cubicBezTo>
                  <a:close/>
                  <a:moveTo>
                    <a:pt x="1" y="192"/>
                  </a:moveTo>
                  <a:cubicBezTo>
                    <a:pt x="1" y="198"/>
                    <a:pt x="0" y="203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70"/>
                  </a:moveTo>
                  <a:cubicBezTo>
                    <a:pt x="4" y="175"/>
                    <a:pt x="3" y="180"/>
                    <a:pt x="2" y="185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70"/>
                    <a:pt x="5" y="170"/>
                    <a:pt x="5" y="170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50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Rectangle 81"/>
            <p:cNvSpPr>
              <a:spLocks noChangeArrowheads="1"/>
            </p:cNvSpPr>
            <p:nvPr/>
          </p:nvSpPr>
          <p:spPr bwMode="auto">
            <a:xfrm>
              <a:off x="4881563" y="3425825"/>
              <a:ext cx="179388" cy="179388"/>
            </a:xfrm>
            <a:prstGeom prst="rect">
              <a:avLst/>
            </a:prstGeom>
            <a:solidFill>
              <a:srgbClr val="F250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Rectangle 82"/>
            <p:cNvSpPr>
              <a:spLocks noChangeArrowheads="1"/>
            </p:cNvSpPr>
            <p:nvPr/>
          </p:nvSpPr>
          <p:spPr bwMode="auto">
            <a:xfrm>
              <a:off x="5076825" y="3425825"/>
              <a:ext cx="179388" cy="179388"/>
            </a:xfrm>
            <a:prstGeom prst="rect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Rectangle 83"/>
            <p:cNvSpPr>
              <a:spLocks noChangeArrowheads="1"/>
            </p:cNvSpPr>
            <p:nvPr/>
          </p:nvSpPr>
          <p:spPr bwMode="auto">
            <a:xfrm>
              <a:off x="4881563" y="3621088"/>
              <a:ext cx="179388" cy="180975"/>
            </a:xfrm>
            <a:prstGeom prst="rect">
              <a:avLst/>
            </a:prstGeom>
            <a:solidFill>
              <a:srgbClr val="00A4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Rectangle 84"/>
            <p:cNvSpPr>
              <a:spLocks noChangeArrowheads="1"/>
            </p:cNvSpPr>
            <p:nvPr/>
          </p:nvSpPr>
          <p:spPr bwMode="auto">
            <a:xfrm>
              <a:off x="5076825" y="3621088"/>
              <a:ext cx="179388" cy="180975"/>
            </a:xfrm>
            <a:prstGeom prst="rect">
              <a:avLst/>
            </a:pr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Freeform 85"/>
            <p:cNvSpPr>
              <a:spLocks noEditPoints="1"/>
            </p:cNvSpPr>
            <p:nvPr/>
          </p:nvSpPr>
          <p:spPr bwMode="auto">
            <a:xfrm>
              <a:off x="5407025" y="3154363"/>
              <a:ext cx="269875" cy="857250"/>
            </a:xfrm>
            <a:custGeom>
              <a:avLst/>
              <a:gdLst>
                <a:gd name="T0" fmla="*/ 72 w 72"/>
                <a:gd name="T1" fmla="*/ 8 h 228"/>
                <a:gd name="T2" fmla="*/ 66 w 72"/>
                <a:gd name="T3" fmla="*/ 1 h 228"/>
                <a:gd name="T4" fmla="*/ 49 w 72"/>
                <a:gd name="T5" fmla="*/ 18 h 228"/>
                <a:gd name="T6" fmla="*/ 58 w 72"/>
                <a:gd name="T7" fmla="*/ 3 h 228"/>
                <a:gd name="T8" fmla="*/ 49 w 72"/>
                <a:gd name="T9" fmla="*/ 18 h 228"/>
                <a:gd name="T10" fmla="*/ 45 w 72"/>
                <a:gd name="T11" fmla="*/ 23 h 228"/>
                <a:gd name="T12" fmla="*/ 33 w 72"/>
                <a:gd name="T13" fmla="*/ 35 h 228"/>
                <a:gd name="T14" fmla="*/ 40 w 72"/>
                <a:gd name="T15" fmla="*/ 58 h 228"/>
                <a:gd name="T16" fmla="*/ 32 w 72"/>
                <a:gd name="T17" fmla="*/ 43 h 228"/>
                <a:gd name="T18" fmla="*/ 40 w 72"/>
                <a:gd name="T19" fmla="*/ 58 h 228"/>
                <a:gd name="T20" fmla="*/ 40 w 72"/>
                <a:gd name="T21" fmla="*/ 78 h 228"/>
                <a:gd name="T22" fmla="*/ 32 w 72"/>
                <a:gd name="T23" fmla="*/ 65 h 228"/>
                <a:gd name="T24" fmla="*/ 32 w 72"/>
                <a:gd name="T25" fmla="*/ 80 h 228"/>
                <a:gd name="T26" fmla="*/ 30 w 72"/>
                <a:gd name="T27" fmla="*/ 104 h 228"/>
                <a:gd name="T28" fmla="*/ 31 w 72"/>
                <a:gd name="T29" fmla="*/ 87 h 228"/>
                <a:gd name="T30" fmla="*/ 30 w 72"/>
                <a:gd name="T31" fmla="*/ 104 h 228"/>
                <a:gd name="T32" fmla="*/ 24 w 72"/>
                <a:gd name="T33" fmla="*/ 110 h 228"/>
                <a:gd name="T34" fmla="*/ 8 w 72"/>
                <a:gd name="T35" fmla="*/ 110 h 228"/>
                <a:gd name="T36" fmla="*/ 15 w 72"/>
                <a:gd name="T37" fmla="*/ 114 h 228"/>
                <a:gd name="T38" fmla="*/ 0 w 72"/>
                <a:gd name="T39" fmla="*/ 118 h 228"/>
                <a:gd name="T40" fmla="*/ 1 w 72"/>
                <a:gd name="T41" fmla="*/ 110 h 228"/>
                <a:gd name="T42" fmla="*/ 0 w 72"/>
                <a:gd name="T43" fmla="*/ 118 h 228"/>
                <a:gd name="T44" fmla="*/ 15 w 72"/>
                <a:gd name="T45" fmla="*/ 114 h 228"/>
                <a:gd name="T46" fmla="*/ 23 w 72"/>
                <a:gd name="T47" fmla="*/ 118 h 228"/>
                <a:gd name="T48" fmla="*/ 28 w 72"/>
                <a:gd name="T49" fmla="*/ 134 h 228"/>
                <a:gd name="T50" fmla="*/ 40 w 72"/>
                <a:gd name="T51" fmla="*/ 154 h 228"/>
                <a:gd name="T52" fmla="*/ 38 w 72"/>
                <a:gd name="T53" fmla="*/ 137 h 228"/>
                <a:gd name="T54" fmla="*/ 32 w 72"/>
                <a:gd name="T55" fmla="*/ 150 h 228"/>
                <a:gd name="T56" fmla="*/ 40 w 72"/>
                <a:gd name="T57" fmla="*/ 154 h 228"/>
                <a:gd name="T58" fmla="*/ 40 w 72"/>
                <a:gd name="T59" fmla="*/ 161 h 228"/>
                <a:gd name="T60" fmla="*/ 32 w 72"/>
                <a:gd name="T61" fmla="*/ 177 h 228"/>
                <a:gd name="T62" fmla="*/ 41 w 72"/>
                <a:gd name="T63" fmla="*/ 198 h 228"/>
                <a:gd name="T64" fmla="*/ 40 w 72"/>
                <a:gd name="T65" fmla="*/ 184 h 228"/>
                <a:gd name="T66" fmla="*/ 32 w 72"/>
                <a:gd name="T67" fmla="*/ 189 h 228"/>
                <a:gd name="T68" fmla="*/ 41 w 72"/>
                <a:gd name="T69" fmla="*/ 198 h 228"/>
                <a:gd name="T70" fmla="*/ 44 w 72"/>
                <a:gd name="T71" fmla="*/ 204 h 228"/>
                <a:gd name="T72" fmla="*/ 48 w 72"/>
                <a:gd name="T73" fmla="*/ 221 h 228"/>
                <a:gd name="T74" fmla="*/ 72 w 72"/>
                <a:gd name="T75" fmla="*/ 221 h 228"/>
                <a:gd name="T76" fmla="*/ 56 w 72"/>
                <a:gd name="T77" fmla="*/ 225 h 228"/>
                <a:gd name="T78" fmla="*/ 72 w 72"/>
                <a:gd name="T79" fmla="*/ 221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2" h="228">
                  <a:moveTo>
                    <a:pt x="67" y="8"/>
                  </a:moveTo>
                  <a:cubicBezTo>
                    <a:pt x="69" y="8"/>
                    <a:pt x="70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0" y="0"/>
                    <a:pt x="68" y="0"/>
                    <a:pt x="66" y="1"/>
                  </a:cubicBezTo>
                  <a:lnTo>
                    <a:pt x="67" y="8"/>
                  </a:lnTo>
                  <a:close/>
                  <a:moveTo>
                    <a:pt x="49" y="18"/>
                  </a:moveTo>
                  <a:cubicBezTo>
                    <a:pt x="52" y="14"/>
                    <a:pt x="56" y="12"/>
                    <a:pt x="60" y="10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2" y="5"/>
                    <a:pt x="48" y="8"/>
                    <a:pt x="44" y="12"/>
                  </a:cubicBezTo>
                  <a:cubicBezTo>
                    <a:pt x="49" y="18"/>
                    <a:pt x="49" y="18"/>
                    <a:pt x="49" y="18"/>
                  </a:cubicBezTo>
                  <a:close/>
                  <a:moveTo>
                    <a:pt x="40" y="36"/>
                  </a:moveTo>
                  <a:cubicBezTo>
                    <a:pt x="41" y="31"/>
                    <a:pt x="43" y="27"/>
                    <a:pt x="45" y="23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5" y="23"/>
                    <a:pt x="33" y="29"/>
                    <a:pt x="33" y="35"/>
                  </a:cubicBezTo>
                  <a:lnTo>
                    <a:pt x="40" y="36"/>
                  </a:lnTo>
                  <a:close/>
                  <a:moveTo>
                    <a:pt x="40" y="58"/>
                  </a:moveTo>
                  <a:cubicBezTo>
                    <a:pt x="40" y="43"/>
                    <a:pt x="40" y="43"/>
                    <a:pt x="40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58"/>
                    <a:pt x="32" y="58"/>
                    <a:pt x="32" y="58"/>
                  </a:cubicBezTo>
                  <a:lnTo>
                    <a:pt x="40" y="58"/>
                  </a:lnTo>
                  <a:close/>
                  <a:moveTo>
                    <a:pt x="40" y="81"/>
                  </a:moveTo>
                  <a:cubicBezTo>
                    <a:pt x="40" y="80"/>
                    <a:pt x="40" y="79"/>
                    <a:pt x="40" y="78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32" y="65"/>
                    <a:pt x="32" y="65"/>
                    <a:pt x="32" y="65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79"/>
                    <a:pt x="32" y="80"/>
                    <a:pt x="32" y="80"/>
                  </a:cubicBezTo>
                  <a:cubicBezTo>
                    <a:pt x="40" y="81"/>
                    <a:pt x="40" y="81"/>
                    <a:pt x="40" y="81"/>
                  </a:cubicBezTo>
                  <a:close/>
                  <a:moveTo>
                    <a:pt x="30" y="104"/>
                  </a:moveTo>
                  <a:cubicBezTo>
                    <a:pt x="34" y="100"/>
                    <a:pt x="37" y="95"/>
                    <a:pt x="38" y="89"/>
                  </a:cubicBezTo>
                  <a:cubicBezTo>
                    <a:pt x="31" y="87"/>
                    <a:pt x="31" y="87"/>
                    <a:pt x="31" y="87"/>
                  </a:cubicBezTo>
                  <a:cubicBezTo>
                    <a:pt x="30" y="92"/>
                    <a:pt x="27" y="96"/>
                    <a:pt x="25" y="99"/>
                  </a:cubicBezTo>
                  <a:lnTo>
                    <a:pt x="30" y="104"/>
                  </a:lnTo>
                  <a:close/>
                  <a:moveTo>
                    <a:pt x="9" y="117"/>
                  </a:moveTo>
                  <a:cubicBezTo>
                    <a:pt x="15" y="116"/>
                    <a:pt x="20" y="113"/>
                    <a:pt x="24" y="110"/>
                  </a:cubicBezTo>
                  <a:cubicBezTo>
                    <a:pt x="20" y="104"/>
                    <a:pt x="20" y="104"/>
                    <a:pt x="20" y="104"/>
                  </a:cubicBezTo>
                  <a:cubicBezTo>
                    <a:pt x="16" y="106"/>
                    <a:pt x="12" y="108"/>
                    <a:pt x="8" y="110"/>
                  </a:cubicBezTo>
                  <a:cubicBezTo>
                    <a:pt x="9" y="117"/>
                    <a:pt x="9" y="117"/>
                    <a:pt x="9" y="117"/>
                  </a:cubicBezTo>
                  <a:close/>
                  <a:moveTo>
                    <a:pt x="15" y="114"/>
                  </a:moveTo>
                  <a:cubicBezTo>
                    <a:pt x="11" y="112"/>
                    <a:pt x="5" y="110"/>
                    <a:pt x="0" y="110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1" y="118"/>
                    <a:pt x="1" y="118"/>
                    <a:pt x="1" y="118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4" y="118"/>
                    <a:pt x="9" y="119"/>
                    <a:pt x="12" y="121"/>
                  </a:cubicBezTo>
                  <a:cubicBezTo>
                    <a:pt x="15" y="114"/>
                    <a:pt x="15" y="114"/>
                    <a:pt x="15" y="114"/>
                  </a:cubicBezTo>
                  <a:close/>
                  <a:moveTo>
                    <a:pt x="34" y="130"/>
                  </a:moveTo>
                  <a:cubicBezTo>
                    <a:pt x="31" y="125"/>
                    <a:pt x="27" y="121"/>
                    <a:pt x="23" y="118"/>
                  </a:cubicBezTo>
                  <a:cubicBezTo>
                    <a:pt x="18" y="124"/>
                    <a:pt x="18" y="124"/>
                    <a:pt x="18" y="124"/>
                  </a:cubicBezTo>
                  <a:cubicBezTo>
                    <a:pt x="22" y="127"/>
                    <a:pt x="25" y="130"/>
                    <a:pt x="28" y="134"/>
                  </a:cubicBezTo>
                  <a:cubicBezTo>
                    <a:pt x="34" y="130"/>
                    <a:pt x="34" y="130"/>
                    <a:pt x="34" y="130"/>
                  </a:cubicBezTo>
                  <a:close/>
                  <a:moveTo>
                    <a:pt x="40" y="154"/>
                  </a:moveTo>
                  <a:cubicBezTo>
                    <a:pt x="40" y="150"/>
                    <a:pt x="40" y="150"/>
                    <a:pt x="40" y="150"/>
                  </a:cubicBezTo>
                  <a:cubicBezTo>
                    <a:pt x="40" y="146"/>
                    <a:pt x="39" y="142"/>
                    <a:pt x="38" y="137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32" y="143"/>
                    <a:pt x="32" y="147"/>
                    <a:pt x="32" y="150"/>
                  </a:cubicBezTo>
                  <a:cubicBezTo>
                    <a:pt x="32" y="154"/>
                    <a:pt x="32" y="154"/>
                    <a:pt x="32" y="154"/>
                  </a:cubicBezTo>
                  <a:cubicBezTo>
                    <a:pt x="40" y="154"/>
                    <a:pt x="40" y="154"/>
                    <a:pt x="40" y="154"/>
                  </a:cubicBezTo>
                  <a:close/>
                  <a:moveTo>
                    <a:pt x="40" y="177"/>
                  </a:moveTo>
                  <a:cubicBezTo>
                    <a:pt x="40" y="161"/>
                    <a:pt x="40" y="161"/>
                    <a:pt x="40" y="161"/>
                  </a:cubicBezTo>
                  <a:cubicBezTo>
                    <a:pt x="32" y="161"/>
                    <a:pt x="32" y="161"/>
                    <a:pt x="32" y="161"/>
                  </a:cubicBezTo>
                  <a:cubicBezTo>
                    <a:pt x="32" y="177"/>
                    <a:pt x="32" y="177"/>
                    <a:pt x="32" y="177"/>
                  </a:cubicBezTo>
                  <a:lnTo>
                    <a:pt x="40" y="177"/>
                  </a:lnTo>
                  <a:close/>
                  <a:moveTo>
                    <a:pt x="41" y="198"/>
                  </a:moveTo>
                  <a:cubicBezTo>
                    <a:pt x="40" y="195"/>
                    <a:pt x="40" y="192"/>
                    <a:pt x="40" y="189"/>
                  </a:cubicBezTo>
                  <a:cubicBezTo>
                    <a:pt x="40" y="184"/>
                    <a:pt x="40" y="184"/>
                    <a:pt x="40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2" y="193"/>
                    <a:pt x="33" y="197"/>
                    <a:pt x="34" y="200"/>
                  </a:cubicBezTo>
                  <a:cubicBezTo>
                    <a:pt x="41" y="198"/>
                    <a:pt x="41" y="198"/>
                    <a:pt x="41" y="198"/>
                  </a:cubicBezTo>
                  <a:close/>
                  <a:moveTo>
                    <a:pt x="53" y="214"/>
                  </a:moveTo>
                  <a:cubicBezTo>
                    <a:pt x="49" y="212"/>
                    <a:pt x="46" y="208"/>
                    <a:pt x="44" y="204"/>
                  </a:cubicBezTo>
                  <a:cubicBezTo>
                    <a:pt x="37" y="208"/>
                    <a:pt x="37" y="208"/>
                    <a:pt x="37" y="208"/>
                  </a:cubicBezTo>
                  <a:cubicBezTo>
                    <a:pt x="40" y="213"/>
                    <a:pt x="44" y="217"/>
                    <a:pt x="48" y="221"/>
                  </a:cubicBezTo>
                  <a:cubicBezTo>
                    <a:pt x="53" y="214"/>
                    <a:pt x="53" y="214"/>
                    <a:pt x="53" y="214"/>
                  </a:cubicBezTo>
                  <a:close/>
                  <a:moveTo>
                    <a:pt x="72" y="221"/>
                  </a:moveTo>
                  <a:cubicBezTo>
                    <a:pt x="67" y="221"/>
                    <a:pt x="63" y="220"/>
                    <a:pt x="59" y="218"/>
                  </a:cubicBezTo>
                  <a:cubicBezTo>
                    <a:pt x="56" y="225"/>
                    <a:pt x="56" y="225"/>
                    <a:pt x="56" y="225"/>
                  </a:cubicBezTo>
                  <a:cubicBezTo>
                    <a:pt x="61" y="227"/>
                    <a:pt x="66" y="228"/>
                    <a:pt x="72" y="228"/>
                  </a:cubicBezTo>
                  <a:cubicBezTo>
                    <a:pt x="72" y="221"/>
                    <a:pt x="72" y="221"/>
                    <a:pt x="72" y="221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8120683" y="2810762"/>
            <a:ext cx="2219790" cy="2192944"/>
            <a:chOff x="7961313" y="2755900"/>
            <a:chExt cx="2176462" cy="2150140"/>
          </a:xfrm>
        </p:grpSpPr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8486775" y="2755900"/>
              <a:ext cx="1651000" cy="1655763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7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8 h 440"/>
                <a:gd name="T10" fmla="*/ 432 w 440"/>
                <a:gd name="T11" fmla="*/ 310 h 440"/>
                <a:gd name="T12" fmla="*/ 432 w 440"/>
                <a:gd name="T13" fmla="*/ 303 h 440"/>
                <a:gd name="T14" fmla="*/ 440 w 440"/>
                <a:gd name="T15" fmla="*/ 279 h 440"/>
                <a:gd name="T16" fmla="*/ 440 w 440"/>
                <a:gd name="T17" fmla="*/ 240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8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1 h 440"/>
                <a:gd name="T32" fmla="*/ 421 w 440"/>
                <a:gd name="T33" fmla="*/ 33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5 h 440"/>
                <a:gd name="T72" fmla="*/ 0 w 440"/>
                <a:gd name="T73" fmla="*/ 144 h 440"/>
                <a:gd name="T74" fmla="*/ 8 w 440"/>
                <a:gd name="T75" fmla="*/ 167 h 440"/>
                <a:gd name="T76" fmla="*/ 8 w 440"/>
                <a:gd name="T77" fmla="*/ 215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9 h 440"/>
                <a:gd name="T86" fmla="*/ 8 w 440"/>
                <a:gd name="T87" fmla="*/ 356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9 h 440"/>
                <a:gd name="T96" fmla="*/ 51 w 440"/>
                <a:gd name="T97" fmla="*/ 439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40"/>
                    <a:pt x="390" y="439"/>
                    <a:pt x="395" y="437"/>
                  </a:cubicBezTo>
                  <a:cubicBezTo>
                    <a:pt x="392" y="429"/>
                    <a:pt x="392" y="429"/>
                    <a:pt x="392" y="429"/>
                  </a:cubicBezTo>
                  <a:close/>
                  <a:moveTo>
                    <a:pt x="411" y="419"/>
                  </a:moveTo>
                  <a:cubicBezTo>
                    <a:pt x="408" y="422"/>
                    <a:pt x="404" y="424"/>
                    <a:pt x="399" y="427"/>
                  </a:cubicBezTo>
                  <a:cubicBezTo>
                    <a:pt x="403" y="434"/>
                    <a:pt x="403" y="434"/>
                    <a:pt x="403" y="434"/>
                  </a:cubicBezTo>
                  <a:cubicBezTo>
                    <a:pt x="408" y="431"/>
                    <a:pt x="412" y="428"/>
                    <a:pt x="417" y="425"/>
                  </a:cubicBezTo>
                  <a:cubicBezTo>
                    <a:pt x="411" y="419"/>
                    <a:pt x="411" y="419"/>
                    <a:pt x="411" y="419"/>
                  </a:cubicBezTo>
                  <a:close/>
                  <a:moveTo>
                    <a:pt x="425" y="402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5"/>
                    <a:pt x="430" y="410"/>
                    <a:pt x="432" y="405"/>
                  </a:cubicBezTo>
                  <a:cubicBezTo>
                    <a:pt x="425" y="402"/>
                    <a:pt x="425" y="402"/>
                    <a:pt x="425" y="402"/>
                  </a:cubicBezTo>
                  <a:close/>
                  <a:moveTo>
                    <a:pt x="432" y="381"/>
                  </a:moveTo>
                  <a:cubicBezTo>
                    <a:pt x="431" y="386"/>
                    <a:pt x="430" y="390"/>
                    <a:pt x="428" y="395"/>
                  </a:cubicBezTo>
                  <a:cubicBezTo>
                    <a:pt x="436" y="398"/>
                    <a:pt x="436" y="398"/>
                    <a:pt x="436" y="398"/>
                  </a:cubicBezTo>
                  <a:cubicBezTo>
                    <a:pt x="438" y="393"/>
                    <a:pt x="439" y="387"/>
                    <a:pt x="440" y="381"/>
                  </a:cubicBezTo>
                  <a:cubicBezTo>
                    <a:pt x="432" y="381"/>
                    <a:pt x="432" y="381"/>
                    <a:pt x="432" y="381"/>
                  </a:cubicBezTo>
                  <a:close/>
                  <a:moveTo>
                    <a:pt x="432" y="358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8"/>
                    <a:pt x="440" y="358"/>
                    <a:pt x="440" y="358"/>
                  </a:cubicBezTo>
                  <a:lnTo>
                    <a:pt x="432" y="358"/>
                  </a:lnTo>
                  <a:close/>
                  <a:moveTo>
                    <a:pt x="432" y="334"/>
                  </a:moveTo>
                  <a:cubicBezTo>
                    <a:pt x="432" y="350"/>
                    <a:pt x="432" y="350"/>
                    <a:pt x="432" y="350"/>
                  </a:cubicBezTo>
                  <a:cubicBezTo>
                    <a:pt x="440" y="350"/>
                    <a:pt x="440" y="350"/>
                    <a:pt x="440" y="350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3"/>
                    <a:pt x="432" y="303"/>
                    <a:pt x="432" y="303"/>
                  </a:cubicBezTo>
                  <a:cubicBezTo>
                    <a:pt x="440" y="303"/>
                    <a:pt x="440" y="303"/>
                    <a:pt x="440" y="303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40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40"/>
                    <a:pt x="440" y="240"/>
                    <a:pt x="440" y="240"/>
                  </a:cubicBezTo>
                  <a:lnTo>
                    <a:pt x="432" y="240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3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3"/>
                    <a:pt x="440" y="193"/>
                    <a:pt x="440" y="193"/>
                  </a:cubicBezTo>
                  <a:lnTo>
                    <a:pt x="432" y="193"/>
                  </a:lnTo>
                  <a:close/>
                  <a:moveTo>
                    <a:pt x="432" y="169"/>
                  </a:moveTo>
                  <a:cubicBezTo>
                    <a:pt x="432" y="185"/>
                    <a:pt x="432" y="185"/>
                    <a:pt x="432" y="185"/>
                  </a:cubicBezTo>
                  <a:cubicBezTo>
                    <a:pt x="440" y="185"/>
                    <a:pt x="440" y="185"/>
                    <a:pt x="440" y="185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6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6"/>
                    <a:pt x="440" y="146"/>
                    <a:pt x="440" y="146"/>
                  </a:cubicBezTo>
                  <a:lnTo>
                    <a:pt x="432" y="146"/>
                  </a:lnTo>
                  <a:close/>
                  <a:moveTo>
                    <a:pt x="432" y="122"/>
                  </a:moveTo>
                  <a:cubicBezTo>
                    <a:pt x="432" y="138"/>
                    <a:pt x="432" y="138"/>
                    <a:pt x="432" y="138"/>
                  </a:cubicBezTo>
                  <a:cubicBezTo>
                    <a:pt x="440" y="138"/>
                    <a:pt x="440" y="138"/>
                    <a:pt x="440" y="138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1"/>
                    <a:pt x="432" y="91"/>
                    <a:pt x="432" y="91"/>
                  </a:cubicBezTo>
                  <a:cubicBezTo>
                    <a:pt x="440" y="91"/>
                    <a:pt x="440" y="91"/>
                    <a:pt x="440" y="91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2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6"/>
                    <a:pt x="438" y="51"/>
                  </a:cubicBezTo>
                  <a:cubicBezTo>
                    <a:pt x="430" y="52"/>
                    <a:pt x="430" y="52"/>
                    <a:pt x="430" y="52"/>
                  </a:cubicBezTo>
                  <a:close/>
                  <a:moveTo>
                    <a:pt x="421" y="33"/>
                  </a:moveTo>
                  <a:cubicBezTo>
                    <a:pt x="424" y="37"/>
                    <a:pt x="426" y="41"/>
                    <a:pt x="428" y="45"/>
                  </a:cubicBezTo>
                  <a:cubicBezTo>
                    <a:pt x="436" y="43"/>
                    <a:pt x="436" y="43"/>
                    <a:pt x="436" y="43"/>
                  </a:cubicBezTo>
                  <a:cubicBezTo>
                    <a:pt x="434" y="37"/>
                    <a:pt x="431" y="32"/>
                    <a:pt x="428" y="28"/>
                  </a:cubicBezTo>
                  <a:cubicBezTo>
                    <a:pt x="421" y="33"/>
                    <a:pt x="421" y="33"/>
                    <a:pt x="421" y="33"/>
                  </a:cubicBezTo>
                  <a:close/>
                  <a:moveTo>
                    <a:pt x="405" y="18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2"/>
                    <a:pt x="422" y="22"/>
                    <a:pt x="422" y="22"/>
                  </a:cubicBezTo>
                  <a:cubicBezTo>
                    <a:pt x="419" y="17"/>
                    <a:pt x="414" y="14"/>
                    <a:pt x="410" y="11"/>
                  </a:cubicBezTo>
                  <a:cubicBezTo>
                    <a:pt x="405" y="18"/>
                    <a:pt x="405" y="18"/>
                    <a:pt x="405" y="18"/>
                  </a:cubicBez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7"/>
                    <a:pt x="402" y="7"/>
                    <a:pt x="402" y="7"/>
                  </a:cubicBezTo>
                  <a:cubicBezTo>
                    <a:pt x="397" y="4"/>
                    <a:pt x="392" y="3"/>
                    <a:pt x="386" y="2"/>
                  </a:cubicBezTo>
                  <a:lnTo>
                    <a:pt x="385" y="9"/>
                  </a:ln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9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1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7"/>
                  </a:moveTo>
                  <a:cubicBezTo>
                    <a:pt x="40" y="14"/>
                    <a:pt x="45" y="12"/>
                    <a:pt x="50" y="11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5"/>
                    <a:pt x="37" y="7"/>
                    <a:pt x="32" y="10"/>
                  </a:cubicBezTo>
                  <a:cubicBezTo>
                    <a:pt x="36" y="17"/>
                    <a:pt x="36" y="17"/>
                    <a:pt x="36" y="17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1" y="18"/>
                    <a:pt x="17" y="22"/>
                    <a:pt x="13" y="26"/>
                  </a:cubicBezTo>
                  <a:cubicBezTo>
                    <a:pt x="20" y="31"/>
                    <a:pt x="20" y="31"/>
                    <a:pt x="20" y="31"/>
                  </a:cubicBezTo>
                  <a:close/>
                  <a:moveTo>
                    <a:pt x="10" y="51"/>
                  </a:moveTo>
                  <a:cubicBezTo>
                    <a:pt x="11" y="46"/>
                    <a:pt x="13" y="42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9"/>
                  </a:cubicBezTo>
                  <a:cubicBezTo>
                    <a:pt x="10" y="51"/>
                    <a:pt x="10" y="51"/>
                    <a:pt x="10" y="51"/>
                  </a:cubicBez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4"/>
                    <a:pt x="8" y="61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7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7"/>
                    <a:pt x="0" y="97"/>
                    <a:pt x="0" y="97"/>
                  </a:cubicBezTo>
                  <a:lnTo>
                    <a:pt x="8" y="97"/>
                  </a:lnTo>
                  <a:close/>
                  <a:moveTo>
                    <a:pt x="8" y="120"/>
                  </a:moveTo>
                  <a:cubicBezTo>
                    <a:pt x="8" y="105"/>
                    <a:pt x="8" y="105"/>
                    <a:pt x="8" y="105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4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4"/>
                    <a:pt x="0" y="144"/>
                    <a:pt x="0" y="144"/>
                  </a:cubicBezTo>
                  <a:lnTo>
                    <a:pt x="8" y="144"/>
                  </a:lnTo>
                  <a:close/>
                  <a:moveTo>
                    <a:pt x="8" y="167"/>
                  </a:moveTo>
                  <a:cubicBezTo>
                    <a:pt x="8" y="152"/>
                    <a:pt x="8" y="152"/>
                    <a:pt x="8" y="15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5"/>
                  </a:moveTo>
                  <a:cubicBezTo>
                    <a:pt x="8" y="199"/>
                    <a:pt x="8" y="199"/>
                    <a:pt x="8" y="199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0" y="215"/>
                    <a:pt x="0" y="215"/>
                    <a:pt x="0" y="215"/>
                  </a:cubicBezTo>
                  <a:lnTo>
                    <a:pt x="8" y="215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2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2"/>
                    <a:pt x="0" y="262"/>
                    <a:pt x="0" y="262"/>
                  </a:cubicBezTo>
                  <a:lnTo>
                    <a:pt x="8" y="262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9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9"/>
                    <a:pt x="0" y="309"/>
                    <a:pt x="0" y="309"/>
                  </a:cubicBezTo>
                  <a:lnTo>
                    <a:pt x="8" y="309"/>
                  </a:lnTo>
                  <a:close/>
                  <a:moveTo>
                    <a:pt x="8" y="332"/>
                  </a:moveTo>
                  <a:cubicBezTo>
                    <a:pt x="8" y="317"/>
                    <a:pt x="8" y="317"/>
                    <a:pt x="8" y="317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6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6"/>
                    <a:pt x="0" y="356"/>
                    <a:pt x="0" y="356"/>
                  </a:cubicBezTo>
                  <a:lnTo>
                    <a:pt x="8" y="356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4"/>
                    <a:pt x="8" y="364"/>
                    <a:pt x="8" y="364"/>
                  </a:cubicBezTo>
                  <a:cubicBezTo>
                    <a:pt x="0" y="364"/>
                    <a:pt x="0" y="364"/>
                    <a:pt x="0" y="36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80"/>
                  </a:cubicBezTo>
                  <a:cubicBezTo>
                    <a:pt x="8" y="379"/>
                    <a:pt x="8" y="379"/>
                    <a:pt x="8" y="379"/>
                  </a:cubicBezTo>
                  <a:close/>
                  <a:moveTo>
                    <a:pt x="14" y="400"/>
                  </a:moveTo>
                  <a:cubicBezTo>
                    <a:pt x="12" y="396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9"/>
                    <a:pt x="7" y="404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8"/>
                  </a:moveTo>
                  <a:cubicBezTo>
                    <a:pt x="24" y="414"/>
                    <a:pt x="20" y="411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6"/>
                    <a:pt x="18" y="420"/>
                    <a:pt x="22" y="423"/>
                  </a:cubicBezTo>
                  <a:cubicBezTo>
                    <a:pt x="27" y="418"/>
                    <a:pt x="27" y="418"/>
                    <a:pt x="27" y="418"/>
                  </a:cubicBezTo>
                  <a:close/>
                  <a:moveTo>
                    <a:pt x="46" y="429"/>
                  </a:moveTo>
                  <a:cubicBezTo>
                    <a:pt x="41" y="427"/>
                    <a:pt x="37" y="425"/>
                    <a:pt x="33" y="422"/>
                  </a:cubicBezTo>
                  <a:cubicBezTo>
                    <a:pt x="29" y="429"/>
                    <a:pt x="29" y="429"/>
                    <a:pt x="29" y="429"/>
                  </a:cubicBezTo>
                  <a:cubicBezTo>
                    <a:pt x="33" y="432"/>
                    <a:pt x="38" y="434"/>
                    <a:pt x="43" y="436"/>
                  </a:cubicBezTo>
                  <a:cubicBezTo>
                    <a:pt x="46" y="429"/>
                    <a:pt x="46" y="429"/>
                    <a:pt x="46" y="429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2"/>
                    <a:pt x="53" y="431"/>
                  </a:cubicBezTo>
                  <a:cubicBezTo>
                    <a:pt x="51" y="439"/>
                    <a:pt x="51" y="439"/>
                    <a:pt x="51" y="439"/>
                  </a:cubicBezTo>
                  <a:cubicBezTo>
                    <a:pt x="56" y="440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8591550" y="4471988"/>
              <a:ext cx="1138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</a:t>
              </a:r>
              <a:endParaRPr lang="en-US" altLang="en-US" sz="1836" kern="0"/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8704263" y="44719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8759825" y="4471988"/>
              <a:ext cx="129362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eates new sheets</a:t>
              </a:r>
              <a:endParaRPr lang="en-US" altLang="en-US" sz="1836" kern="0"/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8907463" y="4686300"/>
              <a:ext cx="63158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with cha</a:t>
              </a:r>
              <a:endParaRPr lang="en-US" altLang="en-US" sz="1836" kern="0"/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9529763" y="4686300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9598025" y="4686300"/>
              <a:ext cx="12503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ts</a:t>
              </a:r>
              <a:endParaRPr lang="en-US" altLang="en-US" sz="1836" kern="0"/>
            </a:p>
          </p:txBody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7961313" y="3568700"/>
              <a:ext cx="295275" cy="30163"/>
            </a:xfrm>
            <a:custGeom>
              <a:avLst/>
              <a:gdLst>
                <a:gd name="T0" fmla="*/ 167 w 186"/>
                <a:gd name="T1" fmla="*/ 19 h 19"/>
                <a:gd name="T2" fmla="*/ 186 w 186"/>
                <a:gd name="T3" fmla="*/ 19 h 19"/>
                <a:gd name="T4" fmla="*/ 186 w 186"/>
                <a:gd name="T5" fmla="*/ 0 h 19"/>
                <a:gd name="T6" fmla="*/ 167 w 186"/>
                <a:gd name="T7" fmla="*/ 0 h 19"/>
                <a:gd name="T8" fmla="*/ 167 w 186"/>
                <a:gd name="T9" fmla="*/ 19 h 19"/>
                <a:gd name="T10" fmla="*/ 167 w 186"/>
                <a:gd name="T11" fmla="*/ 19 h 19"/>
                <a:gd name="T12" fmla="*/ 167 w 186"/>
                <a:gd name="T13" fmla="*/ 19 h 19"/>
                <a:gd name="T14" fmla="*/ 167 w 186"/>
                <a:gd name="T15" fmla="*/ 0 h 19"/>
                <a:gd name="T16" fmla="*/ 167 w 186"/>
                <a:gd name="T17" fmla="*/ 0 h 19"/>
                <a:gd name="T18" fmla="*/ 167 w 186"/>
                <a:gd name="T19" fmla="*/ 19 h 19"/>
                <a:gd name="T20" fmla="*/ 111 w 186"/>
                <a:gd name="T21" fmla="*/ 19 h 19"/>
                <a:gd name="T22" fmla="*/ 149 w 186"/>
                <a:gd name="T23" fmla="*/ 19 h 19"/>
                <a:gd name="T24" fmla="*/ 149 w 186"/>
                <a:gd name="T25" fmla="*/ 0 h 19"/>
                <a:gd name="T26" fmla="*/ 111 w 186"/>
                <a:gd name="T27" fmla="*/ 0 h 19"/>
                <a:gd name="T28" fmla="*/ 111 w 186"/>
                <a:gd name="T29" fmla="*/ 19 h 19"/>
                <a:gd name="T30" fmla="*/ 111 w 186"/>
                <a:gd name="T31" fmla="*/ 19 h 19"/>
                <a:gd name="T32" fmla="*/ 111 w 186"/>
                <a:gd name="T33" fmla="*/ 19 h 19"/>
                <a:gd name="T34" fmla="*/ 111 w 186"/>
                <a:gd name="T35" fmla="*/ 0 h 19"/>
                <a:gd name="T36" fmla="*/ 111 w 186"/>
                <a:gd name="T37" fmla="*/ 0 h 19"/>
                <a:gd name="T38" fmla="*/ 111 w 186"/>
                <a:gd name="T39" fmla="*/ 19 h 19"/>
                <a:gd name="T40" fmla="*/ 56 w 186"/>
                <a:gd name="T41" fmla="*/ 19 h 19"/>
                <a:gd name="T42" fmla="*/ 92 w 186"/>
                <a:gd name="T43" fmla="*/ 19 h 19"/>
                <a:gd name="T44" fmla="*/ 92 w 186"/>
                <a:gd name="T45" fmla="*/ 0 h 19"/>
                <a:gd name="T46" fmla="*/ 56 w 186"/>
                <a:gd name="T47" fmla="*/ 0 h 19"/>
                <a:gd name="T48" fmla="*/ 56 w 186"/>
                <a:gd name="T49" fmla="*/ 19 h 19"/>
                <a:gd name="T50" fmla="*/ 56 w 186"/>
                <a:gd name="T51" fmla="*/ 19 h 19"/>
                <a:gd name="T52" fmla="*/ 56 w 186"/>
                <a:gd name="T53" fmla="*/ 19 h 19"/>
                <a:gd name="T54" fmla="*/ 56 w 186"/>
                <a:gd name="T55" fmla="*/ 0 h 19"/>
                <a:gd name="T56" fmla="*/ 56 w 186"/>
                <a:gd name="T57" fmla="*/ 0 h 19"/>
                <a:gd name="T58" fmla="*/ 56 w 186"/>
                <a:gd name="T59" fmla="*/ 19 h 19"/>
                <a:gd name="T60" fmla="*/ 0 w 186"/>
                <a:gd name="T61" fmla="*/ 19 h 19"/>
                <a:gd name="T62" fmla="*/ 37 w 186"/>
                <a:gd name="T63" fmla="*/ 19 h 19"/>
                <a:gd name="T64" fmla="*/ 37 w 186"/>
                <a:gd name="T65" fmla="*/ 0 h 19"/>
                <a:gd name="T66" fmla="*/ 0 w 186"/>
                <a:gd name="T67" fmla="*/ 0 h 19"/>
                <a:gd name="T68" fmla="*/ 0 w 186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6" h="19">
                  <a:moveTo>
                    <a:pt x="167" y="19"/>
                  </a:moveTo>
                  <a:lnTo>
                    <a:pt x="186" y="19"/>
                  </a:lnTo>
                  <a:lnTo>
                    <a:pt x="186" y="0"/>
                  </a:lnTo>
                  <a:lnTo>
                    <a:pt x="167" y="0"/>
                  </a:lnTo>
                  <a:lnTo>
                    <a:pt x="167" y="19"/>
                  </a:lnTo>
                  <a:close/>
                  <a:moveTo>
                    <a:pt x="167" y="19"/>
                  </a:moveTo>
                  <a:lnTo>
                    <a:pt x="167" y="19"/>
                  </a:lnTo>
                  <a:lnTo>
                    <a:pt x="167" y="0"/>
                  </a:lnTo>
                  <a:lnTo>
                    <a:pt x="167" y="0"/>
                  </a:lnTo>
                  <a:lnTo>
                    <a:pt x="167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7" y="19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8234363" y="3508375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Rectangle 64"/>
            <p:cNvSpPr>
              <a:spLocks noChangeArrowheads="1"/>
            </p:cNvSpPr>
            <p:nvPr/>
          </p:nvSpPr>
          <p:spPr bwMode="auto">
            <a:xfrm>
              <a:off x="8824913" y="3890963"/>
              <a:ext cx="171450" cy="203200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Rectangle 65"/>
            <p:cNvSpPr>
              <a:spLocks noChangeArrowheads="1"/>
            </p:cNvSpPr>
            <p:nvPr/>
          </p:nvSpPr>
          <p:spPr bwMode="auto">
            <a:xfrm>
              <a:off x="9091613" y="3756025"/>
              <a:ext cx="171450" cy="3381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Rectangle 66"/>
            <p:cNvSpPr>
              <a:spLocks noChangeArrowheads="1"/>
            </p:cNvSpPr>
            <p:nvPr/>
          </p:nvSpPr>
          <p:spPr bwMode="auto">
            <a:xfrm>
              <a:off x="9361488" y="3975100"/>
              <a:ext cx="173038" cy="119063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Rectangle 67"/>
            <p:cNvSpPr>
              <a:spLocks noChangeArrowheads="1"/>
            </p:cNvSpPr>
            <p:nvPr/>
          </p:nvSpPr>
          <p:spPr bwMode="auto">
            <a:xfrm>
              <a:off x="9628188" y="3824288"/>
              <a:ext cx="173038" cy="269875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8883650" y="3467100"/>
              <a:ext cx="868363" cy="338138"/>
            </a:xfrm>
            <a:custGeom>
              <a:avLst/>
              <a:gdLst>
                <a:gd name="T0" fmla="*/ 346 w 547"/>
                <a:gd name="T1" fmla="*/ 213 h 213"/>
                <a:gd name="T2" fmla="*/ 225 w 547"/>
                <a:gd name="T3" fmla="*/ 40 h 213"/>
                <a:gd name="T4" fmla="*/ 17 w 547"/>
                <a:gd name="T5" fmla="*/ 192 h 213"/>
                <a:gd name="T6" fmla="*/ 0 w 547"/>
                <a:gd name="T7" fmla="*/ 170 h 213"/>
                <a:gd name="T8" fmla="*/ 230 w 547"/>
                <a:gd name="T9" fmla="*/ 0 h 213"/>
                <a:gd name="T10" fmla="*/ 350 w 547"/>
                <a:gd name="T11" fmla="*/ 173 h 213"/>
                <a:gd name="T12" fmla="*/ 535 w 547"/>
                <a:gd name="T13" fmla="*/ 11 h 213"/>
                <a:gd name="T14" fmla="*/ 547 w 547"/>
                <a:gd name="T15" fmla="*/ 23 h 213"/>
                <a:gd name="T16" fmla="*/ 537 w 547"/>
                <a:gd name="T17" fmla="*/ 35 h 213"/>
                <a:gd name="T18" fmla="*/ 542 w 547"/>
                <a:gd name="T19" fmla="*/ 42 h 213"/>
                <a:gd name="T20" fmla="*/ 346 w 547"/>
                <a:gd name="T21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7" h="213">
                  <a:moveTo>
                    <a:pt x="346" y="213"/>
                  </a:moveTo>
                  <a:lnTo>
                    <a:pt x="225" y="40"/>
                  </a:lnTo>
                  <a:lnTo>
                    <a:pt x="17" y="192"/>
                  </a:lnTo>
                  <a:lnTo>
                    <a:pt x="0" y="170"/>
                  </a:lnTo>
                  <a:lnTo>
                    <a:pt x="230" y="0"/>
                  </a:lnTo>
                  <a:lnTo>
                    <a:pt x="350" y="173"/>
                  </a:lnTo>
                  <a:lnTo>
                    <a:pt x="535" y="11"/>
                  </a:lnTo>
                  <a:lnTo>
                    <a:pt x="547" y="23"/>
                  </a:lnTo>
                  <a:lnTo>
                    <a:pt x="537" y="35"/>
                  </a:lnTo>
                  <a:lnTo>
                    <a:pt x="542" y="42"/>
                  </a:lnTo>
                  <a:lnTo>
                    <a:pt x="346" y="213"/>
                  </a:lnTo>
                  <a:close/>
                </a:path>
              </a:pathLst>
            </a:custGeom>
            <a:solidFill>
              <a:srgbClr val="6821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Oval 69"/>
            <p:cNvSpPr>
              <a:spLocks noChangeArrowheads="1"/>
            </p:cNvSpPr>
            <p:nvPr/>
          </p:nvSpPr>
          <p:spPr bwMode="auto">
            <a:xfrm>
              <a:off x="8824913" y="3692525"/>
              <a:ext cx="127000" cy="131763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Oval 70"/>
            <p:cNvSpPr>
              <a:spLocks noChangeArrowheads="1"/>
            </p:cNvSpPr>
            <p:nvPr/>
          </p:nvSpPr>
          <p:spPr bwMode="auto">
            <a:xfrm>
              <a:off x="9180513" y="3440113"/>
              <a:ext cx="128588" cy="131763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Oval 71"/>
            <p:cNvSpPr>
              <a:spLocks noChangeArrowheads="1"/>
            </p:cNvSpPr>
            <p:nvPr/>
          </p:nvSpPr>
          <p:spPr bwMode="auto">
            <a:xfrm>
              <a:off x="9364663" y="3711575"/>
              <a:ext cx="128588" cy="127000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Oval 72"/>
            <p:cNvSpPr>
              <a:spLocks noChangeArrowheads="1"/>
            </p:cNvSpPr>
            <p:nvPr/>
          </p:nvSpPr>
          <p:spPr bwMode="auto">
            <a:xfrm>
              <a:off x="9672638" y="3448050"/>
              <a:ext cx="128588" cy="131763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Rectangle 86"/>
            <p:cNvSpPr>
              <a:spLocks noChangeArrowheads="1"/>
            </p:cNvSpPr>
            <p:nvPr/>
          </p:nvSpPr>
          <p:spPr bwMode="auto">
            <a:xfrm>
              <a:off x="9386888" y="3094038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Rectangle 87"/>
            <p:cNvSpPr>
              <a:spLocks noChangeArrowheads="1"/>
            </p:cNvSpPr>
            <p:nvPr/>
          </p:nvSpPr>
          <p:spPr bwMode="auto">
            <a:xfrm>
              <a:off x="9386888" y="3138488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Rectangle 88"/>
            <p:cNvSpPr>
              <a:spLocks noChangeArrowheads="1"/>
            </p:cNvSpPr>
            <p:nvPr/>
          </p:nvSpPr>
          <p:spPr bwMode="auto">
            <a:xfrm>
              <a:off x="9386888" y="3184525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Rectangle 89"/>
            <p:cNvSpPr>
              <a:spLocks noChangeArrowheads="1"/>
            </p:cNvSpPr>
            <p:nvPr/>
          </p:nvSpPr>
          <p:spPr bwMode="auto">
            <a:xfrm>
              <a:off x="9386888" y="3228975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90"/>
            <p:cNvSpPr>
              <a:spLocks noEditPoints="1"/>
            </p:cNvSpPr>
            <p:nvPr/>
          </p:nvSpPr>
          <p:spPr bwMode="auto">
            <a:xfrm>
              <a:off x="9161463" y="3014663"/>
              <a:ext cx="301625" cy="301625"/>
            </a:xfrm>
            <a:custGeom>
              <a:avLst/>
              <a:gdLst>
                <a:gd name="T0" fmla="*/ 76 w 80"/>
                <a:gd name="T1" fmla="*/ 13 h 80"/>
                <a:gd name="T2" fmla="*/ 48 w 80"/>
                <a:gd name="T3" fmla="*/ 13 h 80"/>
                <a:gd name="T4" fmla="*/ 48 w 80"/>
                <a:gd name="T5" fmla="*/ 0 h 80"/>
                <a:gd name="T6" fmla="*/ 0 w 80"/>
                <a:gd name="T7" fmla="*/ 9 h 80"/>
                <a:gd name="T8" fmla="*/ 0 w 80"/>
                <a:gd name="T9" fmla="*/ 72 h 80"/>
                <a:gd name="T10" fmla="*/ 48 w 80"/>
                <a:gd name="T11" fmla="*/ 80 h 80"/>
                <a:gd name="T12" fmla="*/ 48 w 80"/>
                <a:gd name="T13" fmla="*/ 73 h 80"/>
                <a:gd name="T14" fmla="*/ 76 w 80"/>
                <a:gd name="T15" fmla="*/ 73 h 80"/>
                <a:gd name="T16" fmla="*/ 80 w 80"/>
                <a:gd name="T17" fmla="*/ 70 h 80"/>
                <a:gd name="T18" fmla="*/ 80 w 80"/>
                <a:gd name="T19" fmla="*/ 17 h 80"/>
                <a:gd name="T20" fmla="*/ 76 w 80"/>
                <a:gd name="T21" fmla="*/ 13 h 80"/>
                <a:gd name="T22" fmla="*/ 28 w 80"/>
                <a:gd name="T23" fmla="*/ 58 h 80"/>
                <a:gd name="T24" fmla="*/ 23 w 80"/>
                <a:gd name="T25" fmla="*/ 46 h 80"/>
                <a:gd name="T26" fmla="*/ 23 w 80"/>
                <a:gd name="T27" fmla="*/ 46 h 80"/>
                <a:gd name="T28" fmla="*/ 23 w 80"/>
                <a:gd name="T29" fmla="*/ 46 h 80"/>
                <a:gd name="T30" fmla="*/ 22 w 80"/>
                <a:gd name="T31" fmla="*/ 45 h 80"/>
                <a:gd name="T32" fmla="*/ 22 w 80"/>
                <a:gd name="T33" fmla="*/ 45 h 80"/>
                <a:gd name="T34" fmla="*/ 22 w 80"/>
                <a:gd name="T35" fmla="*/ 45 h 80"/>
                <a:gd name="T36" fmla="*/ 22 w 80"/>
                <a:gd name="T37" fmla="*/ 45 h 80"/>
                <a:gd name="T38" fmla="*/ 22 w 80"/>
                <a:gd name="T39" fmla="*/ 45 h 80"/>
                <a:gd name="T40" fmla="*/ 22 w 80"/>
                <a:gd name="T41" fmla="*/ 46 h 80"/>
                <a:gd name="T42" fmla="*/ 21 w 80"/>
                <a:gd name="T43" fmla="*/ 47 h 80"/>
                <a:gd name="T44" fmla="*/ 16 w 80"/>
                <a:gd name="T45" fmla="*/ 57 h 80"/>
                <a:gd name="T46" fmla="*/ 9 w 80"/>
                <a:gd name="T47" fmla="*/ 57 h 80"/>
                <a:gd name="T48" fmla="*/ 18 w 80"/>
                <a:gd name="T49" fmla="*/ 40 h 80"/>
                <a:gd name="T50" fmla="*/ 10 w 80"/>
                <a:gd name="T51" fmla="*/ 24 h 80"/>
                <a:gd name="T52" fmla="*/ 17 w 80"/>
                <a:gd name="T53" fmla="*/ 23 h 80"/>
                <a:gd name="T54" fmla="*/ 22 w 80"/>
                <a:gd name="T55" fmla="*/ 33 h 80"/>
                <a:gd name="T56" fmla="*/ 22 w 80"/>
                <a:gd name="T57" fmla="*/ 34 h 80"/>
                <a:gd name="T58" fmla="*/ 22 w 80"/>
                <a:gd name="T59" fmla="*/ 35 h 80"/>
                <a:gd name="T60" fmla="*/ 22 w 80"/>
                <a:gd name="T61" fmla="*/ 36 h 80"/>
                <a:gd name="T62" fmla="*/ 22 w 80"/>
                <a:gd name="T63" fmla="*/ 37 h 80"/>
                <a:gd name="T64" fmla="*/ 23 w 80"/>
                <a:gd name="T65" fmla="*/ 37 h 80"/>
                <a:gd name="T66" fmla="*/ 23 w 80"/>
                <a:gd name="T67" fmla="*/ 36 h 80"/>
                <a:gd name="T68" fmla="*/ 23 w 80"/>
                <a:gd name="T69" fmla="*/ 35 h 80"/>
                <a:gd name="T70" fmla="*/ 23 w 80"/>
                <a:gd name="T71" fmla="*/ 34 h 80"/>
                <a:gd name="T72" fmla="*/ 23 w 80"/>
                <a:gd name="T73" fmla="*/ 33 h 80"/>
                <a:gd name="T74" fmla="*/ 28 w 80"/>
                <a:gd name="T75" fmla="*/ 23 h 80"/>
                <a:gd name="T76" fmla="*/ 36 w 80"/>
                <a:gd name="T77" fmla="*/ 22 h 80"/>
                <a:gd name="T78" fmla="*/ 27 w 80"/>
                <a:gd name="T79" fmla="*/ 40 h 80"/>
                <a:gd name="T80" fmla="*/ 36 w 80"/>
                <a:gd name="T81" fmla="*/ 58 h 80"/>
                <a:gd name="T82" fmla="*/ 28 w 80"/>
                <a:gd name="T83" fmla="*/ 58 h 80"/>
                <a:gd name="T84" fmla="*/ 76 w 80"/>
                <a:gd name="T85" fmla="*/ 69 h 80"/>
                <a:gd name="T86" fmla="*/ 48 w 80"/>
                <a:gd name="T87" fmla="*/ 69 h 80"/>
                <a:gd name="T88" fmla="*/ 48 w 80"/>
                <a:gd name="T89" fmla="*/ 65 h 80"/>
                <a:gd name="T90" fmla="*/ 56 w 80"/>
                <a:gd name="T91" fmla="*/ 65 h 80"/>
                <a:gd name="T92" fmla="*/ 56 w 80"/>
                <a:gd name="T93" fmla="*/ 57 h 80"/>
                <a:gd name="T94" fmla="*/ 48 w 80"/>
                <a:gd name="T95" fmla="*/ 57 h 80"/>
                <a:gd name="T96" fmla="*/ 48 w 80"/>
                <a:gd name="T97" fmla="*/ 53 h 80"/>
                <a:gd name="T98" fmla="*/ 56 w 80"/>
                <a:gd name="T99" fmla="*/ 53 h 80"/>
                <a:gd name="T100" fmla="*/ 56 w 80"/>
                <a:gd name="T101" fmla="*/ 45 h 80"/>
                <a:gd name="T102" fmla="*/ 48 w 80"/>
                <a:gd name="T103" fmla="*/ 45 h 80"/>
                <a:gd name="T104" fmla="*/ 48 w 80"/>
                <a:gd name="T105" fmla="*/ 41 h 80"/>
                <a:gd name="T106" fmla="*/ 56 w 80"/>
                <a:gd name="T107" fmla="*/ 41 h 80"/>
                <a:gd name="T108" fmla="*/ 56 w 80"/>
                <a:gd name="T109" fmla="*/ 33 h 80"/>
                <a:gd name="T110" fmla="*/ 48 w 80"/>
                <a:gd name="T111" fmla="*/ 33 h 80"/>
                <a:gd name="T112" fmla="*/ 48 w 80"/>
                <a:gd name="T113" fmla="*/ 29 h 80"/>
                <a:gd name="T114" fmla="*/ 56 w 80"/>
                <a:gd name="T115" fmla="*/ 29 h 80"/>
                <a:gd name="T116" fmla="*/ 56 w 80"/>
                <a:gd name="T117" fmla="*/ 21 h 80"/>
                <a:gd name="T118" fmla="*/ 48 w 80"/>
                <a:gd name="T119" fmla="*/ 21 h 80"/>
                <a:gd name="T120" fmla="*/ 48 w 80"/>
                <a:gd name="T121" fmla="*/ 17 h 80"/>
                <a:gd name="T122" fmla="*/ 76 w 80"/>
                <a:gd name="T123" fmla="*/ 17 h 80"/>
                <a:gd name="T124" fmla="*/ 76 w 80"/>
                <a:gd name="T125" fmla="*/ 6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0" h="80">
                  <a:moveTo>
                    <a:pt x="76" y="13"/>
                  </a:moveTo>
                  <a:cubicBezTo>
                    <a:pt x="48" y="13"/>
                    <a:pt x="48" y="13"/>
                    <a:pt x="48" y="13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8" y="73"/>
                    <a:pt x="48" y="73"/>
                    <a:pt x="48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8" y="73"/>
                    <a:pt x="80" y="72"/>
                    <a:pt x="80" y="70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5"/>
                    <a:pt x="78" y="13"/>
                    <a:pt x="76" y="13"/>
                  </a:cubicBezTo>
                  <a:close/>
                  <a:moveTo>
                    <a:pt x="28" y="58"/>
                  </a:moveTo>
                  <a:cubicBezTo>
                    <a:pt x="23" y="46"/>
                    <a:pt x="23" y="46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2" y="37"/>
                    <a:pt x="22" y="37"/>
                    <a:pt x="2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36" y="58"/>
                    <a:pt x="36" y="58"/>
                    <a:pt x="36" y="58"/>
                  </a:cubicBezTo>
                  <a:lnTo>
                    <a:pt x="28" y="58"/>
                  </a:lnTo>
                  <a:close/>
                  <a:moveTo>
                    <a:pt x="76" y="69"/>
                  </a:moveTo>
                  <a:cubicBezTo>
                    <a:pt x="48" y="69"/>
                    <a:pt x="48" y="69"/>
                    <a:pt x="48" y="69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56" y="65"/>
                    <a:pt x="56" y="65"/>
                    <a:pt x="56" y="65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56" y="53"/>
                    <a:pt x="56" y="53"/>
                    <a:pt x="56" y="53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8" y="41"/>
                    <a:pt x="48" y="41"/>
                    <a:pt x="48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76" y="17"/>
                    <a:pt x="76" y="17"/>
                    <a:pt x="76" y="17"/>
                  </a:cubicBezTo>
                  <a:lnTo>
                    <a:pt x="76" y="69"/>
                  </a:lnTo>
                  <a:close/>
                </a:path>
              </a:pathLst>
            </a:cu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2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93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SaaS event processing </a:t>
            </a:r>
          </a:p>
        </p:txBody>
      </p:sp>
    </p:spTree>
    <p:extLst>
      <p:ext uri="{BB962C8B-B14F-4D97-AF65-F5344CB8AC3E}">
        <p14:creationId xmlns:p14="http://schemas.microsoft.com/office/powerpoint/2010/main" val="789568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cloud - B.Y.O. Servers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50" y="3824137"/>
            <a:ext cx="2611289" cy="261128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250" y="754061"/>
            <a:ext cx="2611289" cy="2611289"/>
          </a:xfrm>
          <a:prstGeom prst="rect">
            <a:avLst/>
          </a:prstGeom>
        </p:spPr>
      </p:pic>
      <p:sp>
        <p:nvSpPr>
          <p:cNvPr id="7" name="Down Arrow 6"/>
          <p:cNvSpPr/>
          <p:nvPr/>
        </p:nvSpPr>
        <p:spPr bwMode="auto">
          <a:xfrm>
            <a:off x="1754251" y="3088636"/>
            <a:ext cx="557288" cy="1012215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3123" y="2289099"/>
            <a:ext cx="2611289" cy="2611289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 bwMode="auto">
          <a:xfrm rot="14031662">
            <a:off x="3515735" y="3693682"/>
            <a:ext cx="557288" cy="1012215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45997" y="2265233"/>
            <a:ext cx="2611289" cy="2611289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 bwMode="auto">
          <a:xfrm rot="16200000">
            <a:off x="7061561" y="3170177"/>
            <a:ext cx="557288" cy="1012215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758847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3"/>
          <p:cNvSpPr>
            <a:spLocks noChangeAspect="1" noChangeArrowheads="1" noTextEdit="1"/>
          </p:cNvSpPr>
          <p:nvPr/>
        </p:nvSpPr>
        <p:spPr bwMode="auto">
          <a:xfrm>
            <a:off x="2144574" y="2326652"/>
            <a:ext cx="8147326" cy="23412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141336" y="2318557"/>
            <a:ext cx="1933209" cy="2304661"/>
            <a:chOff x="2098675" y="2273301"/>
            <a:chExt cx="1895475" cy="2259677"/>
          </a:xfrm>
        </p:grpSpPr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2098675" y="4098926"/>
              <a:ext cx="13801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Loaded web page</a:t>
              </a:r>
              <a:endParaRPr lang="en-US" altLang="en-US" sz="1836" kern="0"/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2222500" y="4313238"/>
              <a:ext cx="31579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calls</a:t>
              </a:r>
              <a:endParaRPr lang="en-US" altLang="en-US" sz="1836" kern="0"/>
            </a:p>
          </p:txBody>
        </p:sp>
        <p:sp>
          <p:nvSpPr>
            <p:cNvPr id="7" name="Rectangle 7"/>
            <p:cNvSpPr>
              <a:spLocks noChangeArrowheads="1"/>
            </p:cNvSpPr>
            <p:nvPr/>
          </p:nvSpPr>
          <p:spPr bwMode="auto">
            <a:xfrm>
              <a:off x="2586038" y="4313238"/>
              <a:ext cx="16350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W</a:t>
              </a:r>
              <a:endParaRPr lang="en-US" altLang="en-US" sz="1836" kern="0"/>
            </a:p>
          </p:txBody>
        </p:sp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2740025" y="4313238"/>
              <a:ext cx="605935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ebHook</a:t>
              </a:r>
              <a:endParaRPr lang="en-US" altLang="en-US" sz="1836" kern="0"/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2632075" y="2273301"/>
              <a:ext cx="322263" cy="422275"/>
            </a:xfrm>
            <a:custGeom>
              <a:avLst/>
              <a:gdLst>
                <a:gd name="T0" fmla="*/ 46 w 86"/>
                <a:gd name="T1" fmla="*/ 56 h 112"/>
                <a:gd name="T2" fmla="*/ 29 w 86"/>
                <a:gd name="T3" fmla="*/ 84 h 112"/>
                <a:gd name="T4" fmla="*/ 28 w 86"/>
                <a:gd name="T5" fmla="*/ 91 h 112"/>
                <a:gd name="T6" fmla="*/ 18 w 86"/>
                <a:gd name="T7" fmla="*/ 110 h 112"/>
                <a:gd name="T8" fmla="*/ 1 w 86"/>
                <a:gd name="T9" fmla="*/ 98 h 112"/>
                <a:gd name="T10" fmla="*/ 14 w 86"/>
                <a:gd name="T11" fmla="*/ 82 h 112"/>
                <a:gd name="T12" fmla="*/ 17 w 86"/>
                <a:gd name="T13" fmla="*/ 82 h 112"/>
                <a:gd name="T14" fmla="*/ 29 w 86"/>
                <a:gd name="T15" fmla="*/ 61 h 112"/>
                <a:gd name="T16" fmla="*/ 18 w 86"/>
                <a:gd name="T17" fmla="*/ 33 h 112"/>
                <a:gd name="T18" fmla="*/ 27 w 86"/>
                <a:gd name="T19" fmla="*/ 13 h 112"/>
                <a:gd name="T20" fmla="*/ 68 w 86"/>
                <a:gd name="T21" fmla="*/ 8 h 112"/>
                <a:gd name="T22" fmla="*/ 81 w 86"/>
                <a:gd name="T23" fmla="*/ 45 h 112"/>
                <a:gd name="T24" fmla="*/ 70 w 86"/>
                <a:gd name="T25" fmla="*/ 42 h 112"/>
                <a:gd name="T26" fmla="*/ 65 w 86"/>
                <a:gd name="T27" fmla="*/ 22 h 112"/>
                <a:gd name="T28" fmla="*/ 53 w 86"/>
                <a:gd name="T29" fmla="*/ 16 h 112"/>
                <a:gd name="T30" fmla="*/ 31 w 86"/>
                <a:gd name="T31" fmla="*/ 30 h 112"/>
                <a:gd name="T32" fmla="*/ 46 w 86"/>
                <a:gd name="T33" fmla="*/ 5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12">
                  <a:moveTo>
                    <a:pt x="46" y="56"/>
                  </a:moveTo>
                  <a:cubicBezTo>
                    <a:pt x="40" y="66"/>
                    <a:pt x="35" y="75"/>
                    <a:pt x="29" y="84"/>
                  </a:cubicBezTo>
                  <a:cubicBezTo>
                    <a:pt x="28" y="86"/>
                    <a:pt x="27" y="88"/>
                    <a:pt x="28" y="91"/>
                  </a:cubicBezTo>
                  <a:cubicBezTo>
                    <a:pt x="31" y="99"/>
                    <a:pt x="27" y="108"/>
                    <a:pt x="18" y="110"/>
                  </a:cubicBezTo>
                  <a:cubicBezTo>
                    <a:pt x="11" y="112"/>
                    <a:pt x="3" y="107"/>
                    <a:pt x="1" y="98"/>
                  </a:cubicBezTo>
                  <a:cubicBezTo>
                    <a:pt x="0" y="91"/>
                    <a:pt x="6" y="83"/>
                    <a:pt x="14" y="82"/>
                  </a:cubicBezTo>
                  <a:cubicBezTo>
                    <a:pt x="15" y="82"/>
                    <a:pt x="15" y="82"/>
                    <a:pt x="17" y="82"/>
                  </a:cubicBezTo>
                  <a:cubicBezTo>
                    <a:pt x="21" y="75"/>
                    <a:pt x="25" y="69"/>
                    <a:pt x="29" y="61"/>
                  </a:cubicBezTo>
                  <a:cubicBezTo>
                    <a:pt x="21" y="53"/>
                    <a:pt x="16" y="44"/>
                    <a:pt x="18" y="33"/>
                  </a:cubicBezTo>
                  <a:cubicBezTo>
                    <a:pt x="18" y="25"/>
                    <a:pt x="21" y="18"/>
                    <a:pt x="27" y="13"/>
                  </a:cubicBezTo>
                  <a:cubicBezTo>
                    <a:pt x="38" y="2"/>
                    <a:pt x="55" y="0"/>
                    <a:pt x="68" y="8"/>
                  </a:cubicBezTo>
                  <a:cubicBezTo>
                    <a:pt x="80" y="16"/>
                    <a:pt x="86" y="32"/>
                    <a:pt x="81" y="45"/>
                  </a:cubicBezTo>
                  <a:cubicBezTo>
                    <a:pt x="77" y="44"/>
                    <a:pt x="74" y="43"/>
                    <a:pt x="70" y="42"/>
                  </a:cubicBezTo>
                  <a:cubicBezTo>
                    <a:pt x="71" y="35"/>
                    <a:pt x="70" y="28"/>
                    <a:pt x="65" y="22"/>
                  </a:cubicBezTo>
                  <a:cubicBezTo>
                    <a:pt x="62" y="19"/>
                    <a:pt x="58" y="17"/>
                    <a:pt x="53" y="16"/>
                  </a:cubicBezTo>
                  <a:cubicBezTo>
                    <a:pt x="43" y="14"/>
                    <a:pt x="34" y="21"/>
                    <a:pt x="31" y="30"/>
                  </a:cubicBezTo>
                  <a:cubicBezTo>
                    <a:pt x="28" y="41"/>
                    <a:pt x="32" y="50"/>
                    <a:pt x="46" y="56"/>
                  </a:cubicBezTo>
                  <a:close/>
                </a:path>
              </a:pathLst>
            </a:custGeom>
            <a:solidFill>
              <a:srgbClr val="C73A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2767013" y="2355851"/>
              <a:ext cx="319088" cy="419100"/>
            </a:xfrm>
            <a:custGeom>
              <a:avLst/>
              <a:gdLst>
                <a:gd name="T0" fmla="*/ 26 w 85"/>
                <a:gd name="T1" fmla="*/ 23 h 111"/>
                <a:gd name="T2" fmla="*/ 38 w 85"/>
                <a:gd name="T3" fmla="*/ 44 h 111"/>
                <a:gd name="T4" fmla="*/ 79 w 85"/>
                <a:gd name="T5" fmla="*/ 61 h 111"/>
                <a:gd name="T6" fmla="*/ 68 w 85"/>
                <a:gd name="T7" fmla="*/ 102 h 111"/>
                <a:gd name="T8" fmla="*/ 26 w 85"/>
                <a:gd name="T9" fmla="*/ 98 h 111"/>
                <a:gd name="T10" fmla="*/ 35 w 85"/>
                <a:gd name="T11" fmla="*/ 90 h 111"/>
                <a:gd name="T12" fmla="*/ 65 w 85"/>
                <a:gd name="T13" fmla="*/ 88 h 111"/>
                <a:gd name="T14" fmla="*/ 64 w 85"/>
                <a:gd name="T15" fmla="*/ 62 h 111"/>
                <a:gd name="T16" fmla="*/ 34 w 85"/>
                <a:gd name="T17" fmla="*/ 61 h 111"/>
                <a:gd name="T18" fmla="*/ 19 w 85"/>
                <a:gd name="T19" fmla="*/ 33 h 111"/>
                <a:gd name="T20" fmla="*/ 11 w 85"/>
                <a:gd name="T21" fmla="*/ 28 h 111"/>
                <a:gd name="T22" fmla="*/ 0 w 85"/>
                <a:gd name="T23" fmla="*/ 15 h 111"/>
                <a:gd name="T24" fmla="*/ 9 w 85"/>
                <a:gd name="T25" fmla="*/ 2 h 111"/>
                <a:gd name="T26" fmla="*/ 25 w 85"/>
                <a:gd name="T27" fmla="*/ 6 h 111"/>
                <a:gd name="T28" fmla="*/ 27 w 85"/>
                <a:gd name="T29" fmla="*/ 19 h 111"/>
                <a:gd name="T30" fmla="*/ 26 w 85"/>
                <a:gd name="T31" fmla="*/ 2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5" h="111">
                  <a:moveTo>
                    <a:pt x="26" y="23"/>
                  </a:moveTo>
                  <a:cubicBezTo>
                    <a:pt x="30" y="30"/>
                    <a:pt x="34" y="37"/>
                    <a:pt x="38" y="44"/>
                  </a:cubicBezTo>
                  <a:cubicBezTo>
                    <a:pt x="58" y="38"/>
                    <a:pt x="73" y="49"/>
                    <a:pt x="79" y="61"/>
                  </a:cubicBezTo>
                  <a:cubicBezTo>
                    <a:pt x="85" y="76"/>
                    <a:pt x="81" y="93"/>
                    <a:pt x="68" y="102"/>
                  </a:cubicBezTo>
                  <a:cubicBezTo>
                    <a:pt x="55" y="111"/>
                    <a:pt x="38" y="109"/>
                    <a:pt x="26" y="98"/>
                  </a:cubicBezTo>
                  <a:cubicBezTo>
                    <a:pt x="29" y="95"/>
                    <a:pt x="32" y="93"/>
                    <a:pt x="35" y="90"/>
                  </a:cubicBezTo>
                  <a:cubicBezTo>
                    <a:pt x="47" y="97"/>
                    <a:pt x="57" y="97"/>
                    <a:pt x="65" y="88"/>
                  </a:cubicBezTo>
                  <a:cubicBezTo>
                    <a:pt x="71" y="80"/>
                    <a:pt x="71" y="69"/>
                    <a:pt x="64" y="62"/>
                  </a:cubicBezTo>
                  <a:cubicBezTo>
                    <a:pt x="57" y="53"/>
                    <a:pt x="46" y="53"/>
                    <a:pt x="34" y="61"/>
                  </a:cubicBezTo>
                  <a:cubicBezTo>
                    <a:pt x="29" y="52"/>
                    <a:pt x="24" y="43"/>
                    <a:pt x="19" y="33"/>
                  </a:cubicBezTo>
                  <a:cubicBezTo>
                    <a:pt x="17" y="30"/>
                    <a:pt x="15" y="29"/>
                    <a:pt x="11" y="28"/>
                  </a:cubicBezTo>
                  <a:cubicBezTo>
                    <a:pt x="5" y="27"/>
                    <a:pt x="1" y="21"/>
                    <a:pt x="0" y="15"/>
                  </a:cubicBezTo>
                  <a:cubicBezTo>
                    <a:pt x="0" y="9"/>
                    <a:pt x="4" y="4"/>
                    <a:pt x="9" y="2"/>
                  </a:cubicBezTo>
                  <a:cubicBezTo>
                    <a:pt x="15" y="0"/>
                    <a:pt x="21" y="1"/>
                    <a:pt x="25" y="6"/>
                  </a:cubicBezTo>
                  <a:cubicBezTo>
                    <a:pt x="28" y="10"/>
                    <a:pt x="29" y="14"/>
                    <a:pt x="27" y="19"/>
                  </a:cubicBezTo>
                  <a:cubicBezTo>
                    <a:pt x="27" y="20"/>
                    <a:pt x="26" y="21"/>
                    <a:pt x="26" y="23"/>
                  </a:cubicBezTo>
                  <a:close/>
                </a:path>
              </a:pathLst>
            </a:custGeom>
            <a:solidFill>
              <a:srgbClr val="4B4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2560638" y="2517776"/>
              <a:ext cx="446088" cy="246063"/>
            </a:xfrm>
            <a:custGeom>
              <a:avLst/>
              <a:gdLst>
                <a:gd name="T0" fmla="*/ 90 w 119"/>
                <a:gd name="T1" fmla="*/ 37 h 65"/>
                <a:gd name="T2" fmla="*/ 66 w 119"/>
                <a:gd name="T3" fmla="*/ 37 h 65"/>
                <a:gd name="T4" fmla="*/ 50 w 119"/>
                <a:gd name="T5" fmla="*/ 60 h 65"/>
                <a:gd name="T6" fmla="*/ 28 w 119"/>
                <a:gd name="T7" fmla="*/ 64 h 65"/>
                <a:gd name="T8" fmla="*/ 1 w 119"/>
                <a:gd name="T9" fmla="*/ 34 h 65"/>
                <a:gd name="T10" fmla="*/ 26 w 119"/>
                <a:gd name="T11" fmla="*/ 0 h 65"/>
                <a:gd name="T12" fmla="*/ 29 w 119"/>
                <a:gd name="T13" fmla="*/ 11 h 65"/>
                <a:gd name="T14" fmla="*/ 15 w 119"/>
                <a:gd name="T15" fmla="*/ 38 h 65"/>
                <a:gd name="T16" fmla="*/ 38 w 119"/>
                <a:gd name="T17" fmla="*/ 51 h 65"/>
                <a:gd name="T18" fmla="*/ 54 w 119"/>
                <a:gd name="T19" fmla="*/ 26 h 65"/>
                <a:gd name="T20" fmla="*/ 84 w 119"/>
                <a:gd name="T21" fmla="*/ 26 h 65"/>
                <a:gd name="T22" fmla="*/ 94 w 119"/>
                <a:gd name="T23" fmla="*/ 22 h 65"/>
                <a:gd name="T24" fmla="*/ 113 w 119"/>
                <a:gd name="T25" fmla="*/ 22 h 65"/>
                <a:gd name="T26" fmla="*/ 113 w 119"/>
                <a:gd name="T27" fmla="*/ 42 h 65"/>
                <a:gd name="T28" fmla="*/ 93 w 119"/>
                <a:gd name="T29" fmla="*/ 41 h 65"/>
                <a:gd name="T30" fmla="*/ 90 w 119"/>
                <a:gd name="T31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9" h="65">
                  <a:moveTo>
                    <a:pt x="90" y="37"/>
                  </a:moveTo>
                  <a:cubicBezTo>
                    <a:pt x="66" y="37"/>
                    <a:pt x="66" y="37"/>
                    <a:pt x="66" y="37"/>
                  </a:cubicBezTo>
                  <a:cubicBezTo>
                    <a:pt x="64" y="47"/>
                    <a:pt x="59" y="55"/>
                    <a:pt x="50" y="60"/>
                  </a:cubicBezTo>
                  <a:cubicBezTo>
                    <a:pt x="43" y="64"/>
                    <a:pt x="36" y="65"/>
                    <a:pt x="28" y="64"/>
                  </a:cubicBezTo>
                  <a:cubicBezTo>
                    <a:pt x="14" y="61"/>
                    <a:pt x="2" y="48"/>
                    <a:pt x="1" y="34"/>
                  </a:cubicBezTo>
                  <a:cubicBezTo>
                    <a:pt x="0" y="18"/>
                    <a:pt x="11" y="3"/>
                    <a:pt x="26" y="0"/>
                  </a:cubicBezTo>
                  <a:cubicBezTo>
                    <a:pt x="27" y="3"/>
                    <a:pt x="28" y="7"/>
                    <a:pt x="29" y="11"/>
                  </a:cubicBezTo>
                  <a:cubicBezTo>
                    <a:pt x="15" y="18"/>
                    <a:pt x="11" y="27"/>
                    <a:pt x="15" y="38"/>
                  </a:cubicBezTo>
                  <a:cubicBezTo>
                    <a:pt x="18" y="48"/>
                    <a:pt x="28" y="53"/>
                    <a:pt x="38" y="51"/>
                  </a:cubicBezTo>
                  <a:cubicBezTo>
                    <a:pt x="49" y="49"/>
                    <a:pt x="54" y="40"/>
                    <a:pt x="54" y="26"/>
                  </a:cubicBezTo>
                  <a:cubicBezTo>
                    <a:pt x="64" y="26"/>
                    <a:pt x="74" y="26"/>
                    <a:pt x="84" y="26"/>
                  </a:cubicBezTo>
                  <a:cubicBezTo>
                    <a:pt x="88" y="26"/>
                    <a:pt x="91" y="25"/>
                    <a:pt x="94" y="22"/>
                  </a:cubicBezTo>
                  <a:cubicBezTo>
                    <a:pt x="99" y="16"/>
                    <a:pt x="108" y="17"/>
                    <a:pt x="113" y="22"/>
                  </a:cubicBezTo>
                  <a:cubicBezTo>
                    <a:pt x="119" y="28"/>
                    <a:pt x="118" y="37"/>
                    <a:pt x="113" y="42"/>
                  </a:cubicBezTo>
                  <a:cubicBezTo>
                    <a:pt x="107" y="47"/>
                    <a:pt x="98" y="47"/>
                    <a:pt x="93" y="41"/>
                  </a:cubicBezTo>
                  <a:cubicBezTo>
                    <a:pt x="92" y="40"/>
                    <a:pt x="91" y="39"/>
                    <a:pt x="90" y="37"/>
                  </a:cubicBezTo>
                  <a:close/>
                </a:path>
              </a:pathLst>
            </a:custGeom>
            <a:solidFill>
              <a:srgbClr val="4A4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20"/>
            <p:cNvSpPr>
              <a:spLocks noEditPoints="1"/>
            </p:cNvSpPr>
            <p:nvPr/>
          </p:nvSpPr>
          <p:spPr bwMode="auto">
            <a:xfrm>
              <a:off x="3589338" y="3194051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3863975" y="3133726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7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2259013" y="3133726"/>
              <a:ext cx="1127125" cy="752475"/>
            </a:xfrm>
            <a:custGeom>
              <a:avLst/>
              <a:gdLst>
                <a:gd name="T0" fmla="*/ 0 w 300"/>
                <a:gd name="T1" fmla="*/ 188 h 200"/>
                <a:gd name="T2" fmla="*/ 12 w 300"/>
                <a:gd name="T3" fmla="*/ 200 h 200"/>
                <a:gd name="T4" fmla="*/ 288 w 300"/>
                <a:gd name="T5" fmla="*/ 200 h 200"/>
                <a:gd name="T6" fmla="*/ 300 w 300"/>
                <a:gd name="T7" fmla="*/ 188 h 200"/>
                <a:gd name="T8" fmla="*/ 300 w 300"/>
                <a:gd name="T9" fmla="*/ 0 h 200"/>
                <a:gd name="T10" fmla="*/ 0 w 300"/>
                <a:gd name="T11" fmla="*/ 0 h 200"/>
                <a:gd name="T12" fmla="*/ 0 w 300"/>
                <a:gd name="T13" fmla="*/ 18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00">
                  <a:moveTo>
                    <a:pt x="0" y="188"/>
                  </a:moveTo>
                  <a:cubicBezTo>
                    <a:pt x="0" y="195"/>
                    <a:pt x="5" y="200"/>
                    <a:pt x="12" y="200"/>
                  </a:cubicBezTo>
                  <a:cubicBezTo>
                    <a:pt x="288" y="200"/>
                    <a:pt x="288" y="200"/>
                    <a:pt x="288" y="200"/>
                  </a:cubicBezTo>
                  <a:cubicBezTo>
                    <a:pt x="295" y="200"/>
                    <a:pt x="300" y="195"/>
                    <a:pt x="300" y="18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8"/>
                    <a:pt x="0" y="188"/>
                    <a:pt x="0" y="188"/>
                  </a:cubicBezTo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2259013" y="2922588"/>
              <a:ext cx="1127125" cy="285750"/>
            </a:xfrm>
            <a:custGeom>
              <a:avLst/>
              <a:gdLst>
                <a:gd name="T0" fmla="*/ 288 w 300"/>
                <a:gd name="T1" fmla="*/ 0 h 76"/>
                <a:gd name="T2" fmla="*/ 12 w 300"/>
                <a:gd name="T3" fmla="*/ 0 h 76"/>
                <a:gd name="T4" fmla="*/ 0 w 300"/>
                <a:gd name="T5" fmla="*/ 12 h 76"/>
                <a:gd name="T6" fmla="*/ 0 w 300"/>
                <a:gd name="T7" fmla="*/ 76 h 76"/>
                <a:gd name="T8" fmla="*/ 300 w 300"/>
                <a:gd name="T9" fmla="*/ 76 h 76"/>
                <a:gd name="T10" fmla="*/ 300 w 300"/>
                <a:gd name="T11" fmla="*/ 12 h 76"/>
                <a:gd name="T12" fmla="*/ 288 w 300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76">
                  <a:moveTo>
                    <a:pt x="28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6"/>
                    <a:pt x="295" y="0"/>
                    <a:pt x="288" y="0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Freeform 37"/>
            <p:cNvSpPr>
              <a:spLocks/>
            </p:cNvSpPr>
            <p:nvPr/>
          </p:nvSpPr>
          <p:spPr bwMode="auto">
            <a:xfrm>
              <a:off x="2259013" y="3208338"/>
              <a:ext cx="722313" cy="677863"/>
            </a:xfrm>
            <a:custGeom>
              <a:avLst/>
              <a:gdLst>
                <a:gd name="T0" fmla="*/ 192 w 192"/>
                <a:gd name="T1" fmla="*/ 0 h 180"/>
                <a:gd name="T2" fmla="*/ 0 w 192"/>
                <a:gd name="T3" fmla="*/ 0 h 180"/>
                <a:gd name="T4" fmla="*/ 0 w 192"/>
                <a:gd name="T5" fmla="*/ 168 h 180"/>
                <a:gd name="T6" fmla="*/ 12 w 192"/>
                <a:gd name="T7" fmla="*/ 180 h 180"/>
                <a:gd name="T8" fmla="*/ 25 w 192"/>
                <a:gd name="T9" fmla="*/ 180 h 180"/>
                <a:gd name="T10" fmla="*/ 192 w 192"/>
                <a:gd name="T11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2" h="180">
                  <a:moveTo>
                    <a:pt x="19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0" y="175"/>
                    <a:pt x="5" y="180"/>
                    <a:pt x="12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192" y="0"/>
                    <a:pt x="192" y="0"/>
                    <a:pt x="192" y="0"/>
                  </a:cubicBezTo>
                </a:path>
              </a:pathLst>
            </a:custGeom>
            <a:solidFill>
              <a:srgbClr val="7AC3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Freeform 38"/>
            <p:cNvSpPr>
              <a:spLocks/>
            </p:cNvSpPr>
            <p:nvPr/>
          </p:nvSpPr>
          <p:spPr bwMode="auto">
            <a:xfrm>
              <a:off x="2259013" y="2922588"/>
              <a:ext cx="984250" cy="285750"/>
            </a:xfrm>
            <a:custGeom>
              <a:avLst/>
              <a:gdLst>
                <a:gd name="T0" fmla="*/ 262 w 262"/>
                <a:gd name="T1" fmla="*/ 0 h 76"/>
                <a:gd name="T2" fmla="*/ 12 w 262"/>
                <a:gd name="T3" fmla="*/ 0 h 76"/>
                <a:gd name="T4" fmla="*/ 0 w 262"/>
                <a:gd name="T5" fmla="*/ 12 h 76"/>
                <a:gd name="T6" fmla="*/ 0 w 262"/>
                <a:gd name="T7" fmla="*/ 56 h 76"/>
                <a:gd name="T8" fmla="*/ 0 w 262"/>
                <a:gd name="T9" fmla="*/ 76 h 76"/>
                <a:gd name="T10" fmla="*/ 192 w 262"/>
                <a:gd name="T11" fmla="*/ 76 h 76"/>
                <a:gd name="T12" fmla="*/ 262 w 262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2" h="76">
                  <a:moveTo>
                    <a:pt x="26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92" y="76"/>
                    <a:pt x="192" y="76"/>
                    <a:pt x="192" y="7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Rectangle 39"/>
            <p:cNvSpPr>
              <a:spLocks noChangeArrowheads="1"/>
            </p:cNvSpPr>
            <p:nvPr/>
          </p:nvSpPr>
          <p:spPr bwMode="auto">
            <a:xfrm>
              <a:off x="2549525" y="3030538"/>
              <a:ext cx="757238" cy="904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Oval 40"/>
            <p:cNvSpPr>
              <a:spLocks noChangeArrowheads="1"/>
            </p:cNvSpPr>
            <p:nvPr/>
          </p:nvSpPr>
          <p:spPr bwMode="auto">
            <a:xfrm>
              <a:off x="2293938" y="2963863"/>
              <a:ext cx="220663" cy="222250"/>
            </a:xfrm>
            <a:prstGeom prst="ellipse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1"/>
            <p:cNvSpPr>
              <a:spLocks/>
            </p:cNvSpPr>
            <p:nvPr/>
          </p:nvSpPr>
          <p:spPr bwMode="auto">
            <a:xfrm>
              <a:off x="2349500" y="3013076"/>
              <a:ext cx="165100" cy="127000"/>
            </a:xfrm>
            <a:custGeom>
              <a:avLst/>
              <a:gdLst>
                <a:gd name="T0" fmla="*/ 26 w 104"/>
                <a:gd name="T1" fmla="*/ 47 h 80"/>
                <a:gd name="T2" fmla="*/ 59 w 104"/>
                <a:gd name="T3" fmla="*/ 80 h 80"/>
                <a:gd name="T4" fmla="*/ 43 w 104"/>
                <a:gd name="T5" fmla="*/ 80 h 80"/>
                <a:gd name="T6" fmla="*/ 0 w 104"/>
                <a:gd name="T7" fmla="*/ 40 h 80"/>
                <a:gd name="T8" fmla="*/ 43 w 104"/>
                <a:gd name="T9" fmla="*/ 0 h 80"/>
                <a:gd name="T10" fmla="*/ 59 w 104"/>
                <a:gd name="T11" fmla="*/ 0 h 80"/>
                <a:gd name="T12" fmla="*/ 26 w 104"/>
                <a:gd name="T13" fmla="*/ 33 h 80"/>
                <a:gd name="T14" fmla="*/ 104 w 104"/>
                <a:gd name="T15" fmla="*/ 33 h 80"/>
                <a:gd name="T16" fmla="*/ 104 w 104"/>
                <a:gd name="T17" fmla="*/ 47 h 80"/>
                <a:gd name="T18" fmla="*/ 26 w 104"/>
                <a:gd name="T19" fmla="*/ 47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4" h="80">
                  <a:moveTo>
                    <a:pt x="26" y="47"/>
                  </a:moveTo>
                  <a:lnTo>
                    <a:pt x="59" y="80"/>
                  </a:lnTo>
                  <a:lnTo>
                    <a:pt x="43" y="80"/>
                  </a:lnTo>
                  <a:lnTo>
                    <a:pt x="0" y="40"/>
                  </a:lnTo>
                  <a:lnTo>
                    <a:pt x="43" y="0"/>
                  </a:lnTo>
                  <a:lnTo>
                    <a:pt x="59" y="0"/>
                  </a:lnTo>
                  <a:lnTo>
                    <a:pt x="26" y="33"/>
                  </a:lnTo>
                  <a:lnTo>
                    <a:pt x="104" y="33"/>
                  </a:lnTo>
                  <a:lnTo>
                    <a:pt x="104" y="47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2789238" y="3687763"/>
              <a:ext cx="68263" cy="41275"/>
            </a:xfrm>
            <a:custGeom>
              <a:avLst/>
              <a:gdLst>
                <a:gd name="T0" fmla="*/ 43 w 43"/>
                <a:gd name="T1" fmla="*/ 9 h 26"/>
                <a:gd name="T2" fmla="*/ 21 w 43"/>
                <a:gd name="T3" fmla="*/ 0 h 26"/>
                <a:gd name="T4" fmla="*/ 0 w 43"/>
                <a:gd name="T5" fmla="*/ 9 h 26"/>
                <a:gd name="T6" fmla="*/ 9 w 43"/>
                <a:gd name="T7" fmla="*/ 26 h 26"/>
                <a:gd name="T8" fmla="*/ 21 w 43"/>
                <a:gd name="T9" fmla="*/ 21 h 26"/>
                <a:gd name="T10" fmla="*/ 33 w 43"/>
                <a:gd name="T11" fmla="*/ 26 h 26"/>
                <a:gd name="T12" fmla="*/ 43 w 43"/>
                <a:gd name="T13" fmla="*/ 9 h 26"/>
                <a:gd name="T14" fmla="*/ 43 w 43"/>
                <a:gd name="T15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26">
                  <a:moveTo>
                    <a:pt x="43" y="9"/>
                  </a:moveTo>
                  <a:lnTo>
                    <a:pt x="21" y="0"/>
                  </a:lnTo>
                  <a:lnTo>
                    <a:pt x="0" y="9"/>
                  </a:lnTo>
                  <a:lnTo>
                    <a:pt x="9" y="26"/>
                  </a:lnTo>
                  <a:lnTo>
                    <a:pt x="21" y="21"/>
                  </a:lnTo>
                  <a:lnTo>
                    <a:pt x="33" y="26"/>
                  </a:lnTo>
                  <a:lnTo>
                    <a:pt x="43" y="9"/>
                  </a:lnTo>
                  <a:lnTo>
                    <a:pt x="43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4"/>
            <p:cNvSpPr>
              <a:spLocks/>
            </p:cNvSpPr>
            <p:nvPr/>
          </p:nvSpPr>
          <p:spPr bwMode="auto">
            <a:xfrm>
              <a:off x="2762250" y="3717926"/>
              <a:ext cx="15875" cy="25400"/>
            </a:xfrm>
            <a:custGeom>
              <a:avLst/>
              <a:gdLst>
                <a:gd name="T0" fmla="*/ 0 w 10"/>
                <a:gd name="T1" fmla="*/ 0 h 16"/>
                <a:gd name="T2" fmla="*/ 0 w 10"/>
                <a:gd name="T3" fmla="*/ 0 h 16"/>
                <a:gd name="T4" fmla="*/ 10 w 10"/>
                <a:gd name="T5" fmla="*/ 16 h 16"/>
                <a:gd name="T6" fmla="*/ 10 w 10"/>
                <a:gd name="T7" fmla="*/ 16 h 16"/>
                <a:gd name="T8" fmla="*/ 0 w 10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6">
                  <a:moveTo>
                    <a:pt x="0" y="0"/>
                  </a:moveTo>
                  <a:lnTo>
                    <a:pt x="0" y="0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Freeform 65"/>
            <p:cNvSpPr>
              <a:spLocks noEditPoints="1"/>
            </p:cNvSpPr>
            <p:nvPr/>
          </p:nvSpPr>
          <p:spPr bwMode="auto">
            <a:xfrm>
              <a:off x="2684463" y="3717926"/>
              <a:ext cx="93663" cy="66675"/>
            </a:xfrm>
            <a:custGeom>
              <a:avLst/>
              <a:gdLst>
                <a:gd name="T0" fmla="*/ 0 w 59"/>
                <a:gd name="T1" fmla="*/ 26 h 42"/>
                <a:gd name="T2" fmla="*/ 0 w 59"/>
                <a:gd name="T3" fmla="*/ 26 h 42"/>
                <a:gd name="T4" fmla="*/ 9 w 59"/>
                <a:gd name="T5" fmla="*/ 42 h 42"/>
                <a:gd name="T6" fmla="*/ 9 w 59"/>
                <a:gd name="T7" fmla="*/ 42 h 42"/>
                <a:gd name="T8" fmla="*/ 0 w 59"/>
                <a:gd name="T9" fmla="*/ 26 h 42"/>
                <a:gd name="T10" fmla="*/ 0 w 59"/>
                <a:gd name="T11" fmla="*/ 26 h 42"/>
                <a:gd name="T12" fmla="*/ 0 w 59"/>
                <a:gd name="T13" fmla="*/ 26 h 42"/>
                <a:gd name="T14" fmla="*/ 9 w 59"/>
                <a:gd name="T15" fmla="*/ 42 h 42"/>
                <a:gd name="T16" fmla="*/ 9 w 59"/>
                <a:gd name="T17" fmla="*/ 42 h 42"/>
                <a:gd name="T18" fmla="*/ 0 w 59"/>
                <a:gd name="T19" fmla="*/ 26 h 42"/>
                <a:gd name="T20" fmla="*/ 49 w 59"/>
                <a:gd name="T21" fmla="*/ 0 h 42"/>
                <a:gd name="T22" fmla="*/ 16 w 59"/>
                <a:gd name="T23" fmla="*/ 16 h 42"/>
                <a:gd name="T24" fmla="*/ 26 w 59"/>
                <a:gd name="T25" fmla="*/ 35 h 42"/>
                <a:gd name="T26" fmla="*/ 59 w 59"/>
                <a:gd name="T27" fmla="*/ 16 h 42"/>
                <a:gd name="T28" fmla="*/ 49 w 59"/>
                <a:gd name="T2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9" h="42">
                  <a:moveTo>
                    <a:pt x="0" y="26"/>
                  </a:moveTo>
                  <a:lnTo>
                    <a:pt x="0" y="26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0" y="26"/>
                  </a:lnTo>
                  <a:close/>
                  <a:moveTo>
                    <a:pt x="0" y="26"/>
                  </a:moveTo>
                  <a:lnTo>
                    <a:pt x="0" y="26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0" y="26"/>
                  </a:lnTo>
                  <a:close/>
                  <a:moveTo>
                    <a:pt x="49" y="0"/>
                  </a:moveTo>
                  <a:lnTo>
                    <a:pt x="16" y="16"/>
                  </a:lnTo>
                  <a:lnTo>
                    <a:pt x="26" y="35"/>
                  </a:lnTo>
                  <a:lnTo>
                    <a:pt x="59" y="16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Freeform 66"/>
            <p:cNvSpPr>
              <a:spLocks/>
            </p:cNvSpPr>
            <p:nvPr/>
          </p:nvSpPr>
          <p:spPr bwMode="auto">
            <a:xfrm>
              <a:off x="2646363" y="3754438"/>
              <a:ext cx="52388" cy="60325"/>
            </a:xfrm>
            <a:custGeom>
              <a:avLst/>
              <a:gdLst>
                <a:gd name="T0" fmla="*/ 24 w 33"/>
                <a:gd name="T1" fmla="*/ 3 h 38"/>
                <a:gd name="T2" fmla="*/ 7 w 33"/>
                <a:gd name="T3" fmla="*/ 12 h 38"/>
                <a:gd name="T4" fmla="*/ 12 w 33"/>
                <a:gd name="T5" fmla="*/ 19 h 38"/>
                <a:gd name="T6" fmla="*/ 21 w 33"/>
                <a:gd name="T7" fmla="*/ 22 h 38"/>
                <a:gd name="T8" fmla="*/ 24 w 33"/>
                <a:gd name="T9" fmla="*/ 3 h 38"/>
                <a:gd name="T10" fmla="*/ 5 w 33"/>
                <a:gd name="T11" fmla="*/ 0 h 38"/>
                <a:gd name="T12" fmla="*/ 0 w 33"/>
                <a:gd name="T13" fmla="*/ 38 h 38"/>
                <a:gd name="T14" fmla="*/ 33 w 33"/>
                <a:gd name="T15" fmla="*/ 19 h 38"/>
                <a:gd name="T16" fmla="*/ 24 w 33"/>
                <a:gd name="T17" fmla="*/ 3 h 38"/>
                <a:gd name="T18" fmla="*/ 24 w 33"/>
                <a:gd name="T1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38">
                  <a:moveTo>
                    <a:pt x="24" y="3"/>
                  </a:moveTo>
                  <a:lnTo>
                    <a:pt x="7" y="12"/>
                  </a:lnTo>
                  <a:lnTo>
                    <a:pt x="12" y="19"/>
                  </a:lnTo>
                  <a:lnTo>
                    <a:pt x="21" y="22"/>
                  </a:lnTo>
                  <a:lnTo>
                    <a:pt x="24" y="3"/>
                  </a:lnTo>
                  <a:lnTo>
                    <a:pt x="5" y="0"/>
                  </a:lnTo>
                  <a:lnTo>
                    <a:pt x="0" y="38"/>
                  </a:lnTo>
                  <a:lnTo>
                    <a:pt x="33" y="19"/>
                  </a:lnTo>
                  <a:lnTo>
                    <a:pt x="24" y="3"/>
                  </a:lnTo>
                  <a:lnTo>
                    <a:pt x="24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Freeform 67"/>
            <p:cNvSpPr>
              <a:spLocks/>
            </p:cNvSpPr>
            <p:nvPr/>
          </p:nvSpPr>
          <p:spPr bwMode="auto">
            <a:xfrm>
              <a:off x="2662238" y="3724276"/>
              <a:ext cx="30163" cy="4763"/>
            </a:xfrm>
            <a:custGeom>
              <a:avLst/>
              <a:gdLst>
                <a:gd name="T0" fmla="*/ 19 w 19"/>
                <a:gd name="T1" fmla="*/ 3 h 3"/>
                <a:gd name="T2" fmla="*/ 19 w 19"/>
                <a:gd name="T3" fmla="*/ 3 h 3"/>
                <a:gd name="T4" fmla="*/ 0 w 19"/>
                <a:gd name="T5" fmla="*/ 0 h 3"/>
                <a:gd name="T6" fmla="*/ 0 w 19"/>
                <a:gd name="T7" fmla="*/ 0 h 3"/>
                <a:gd name="T8" fmla="*/ 19 w 19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">
                  <a:moveTo>
                    <a:pt x="19" y="3"/>
                  </a:moveTo>
                  <a:lnTo>
                    <a:pt x="19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19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8"/>
            <p:cNvSpPr>
              <a:spLocks noEditPoints="1"/>
            </p:cNvSpPr>
            <p:nvPr/>
          </p:nvSpPr>
          <p:spPr bwMode="auto">
            <a:xfrm>
              <a:off x="2662238" y="3638551"/>
              <a:ext cx="44450" cy="90488"/>
            </a:xfrm>
            <a:custGeom>
              <a:avLst/>
              <a:gdLst>
                <a:gd name="T0" fmla="*/ 28 w 28"/>
                <a:gd name="T1" fmla="*/ 2 h 57"/>
                <a:gd name="T2" fmla="*/ 28 w 28"/>
                <a:gd name="T3" fmla="*/ 2 h 57"/>
                <a:gd name="T4" fmla="*/ 9 w 28"/>
                <a:gd name="T5" fmla="*/ 0 h 57"/>
                <a:gd name="T6" fmla="*/ 9 w 28"/>
                <a:gd name="T7" fmla="*/ 0 h 57"/>
                <a:gd name="T8" fmla="*/ 28 w 28"/>
                <a:gd name="T9" fmla="*/ 2 h 57"/>
                <a:gd name="T10" fmla="*/ 19 w 28"/>
                <a:gd name="T11" fmla="*/ 57 h 57"/>
                <a:gd name="T12" fmla="*/ 23 w 28"/>
                <a:gd name="T13" fmla="*/ 21 h 57"/>
                <a:gd name="T14" fmla="*/ 4 w 28"/>
                <a:gd name="T15" fmla="*/ 16 h 57"/>
                <a:gd name="T16" fmla="*/ 0 w 28"/>
                <a:gd name="T17" fmla="*/ 54 h 57"/>
                <a:gd name="T18" fmla="*/ 19 w 28"/>
                <a:gd name="T1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57">
                  <a:moveTo>
                    <a:pt x="28" y="2"/>
                  </a:moveTo>
                  <a:lnTo>
                    <a:pt x="28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28" y="2"/>
                  </a:lnTo>
                  <a:close/>
                  <a:moveTo>
                    <a:pt x="19" y="57"/>
                  </a:moveTo>
                  <a:lnTo>
                    <a:pt x="23" y="21"/>
                  </a:lnTo>
                  <a:lnTo>
                    <a:pt x="4" y="16"/>
                  </a:lnTo>
                  <a:lnTo>
                    <a:pt x="0" y="54"/>
                  </a:lnTo>
                  <a:lnTo>
                    <a:pt x="19" y="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9"/>
            <p:cNvSpPr>
              <a:spLocks/>
            </p:cNvSpPr>
            <p:nvPr/>
          </p:nvSpPr>
          <p:spPr bwMode="auto">
            <a:xfrm>
              <a:off x="2665413" y="3578226"/>
              <a:ext cx="44450" cy="63500"/>
            </a:xfrm>
            <a:custGeom>
              <a:avLst/>
              <a:gdLst>
                <a:gd name="T0" fmla="*/ 26 w 28"/>
                <a:gd name="T1" fmla="*/ 40 h 40"/>
                <a:gd name="T2" fmla="*/ 28 w 28"/>
                <a:gd name="T3" fmla="*/ 16 h 40"/>
                <a:gd name="T4" fmla="*/ 12 w 28"/>
                <a:gd name="T5" fmla="*/ 0 h 40"/>
                <a:gd name="T6" fmla="*/ 0 w 28"/>
                <a:gd name="T7" fmla="*/ 14 h 40"/>
                <a:gd name="T8" fmla="*/ 9 w 28"/>
                <a:gd name="T9" fmla="*/ 24 h 40"/>
                <a:gd name="T10" fmla="*/ 7 w 28"/>
                <a:gd name="T11" fmla="*/ 38 h 40"/>
                <a:gd name="T12" fmla="*/ 26 w 28"/>
                <a:gd name="T13" fmla="*/ 40 h 40"/>
                <a:gd name="T14" fmla="*/ 26 w 28"/>
                <a:gd name="T1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40">
                  <a:moveTo>
                    <a:pt x="26" y="40"/>
                  </a:moveTo>
                  <a:lnTo>
                    <a:pt x="28" y="16"/>
                  </a:lnTo>
                  <a:lnTo>
                    <a:pt x="12" y="0"/>
                  </a:lnTo>
                  <a:lnTo>
                    <a:pt x="0" y="14"/>
                  </a:lnTo>
                  <a:lnTo>
                    <a:pt x="9" y="24"/>
                  </a:lnTo>
                  <a:lnTo>
                    <a:pt x="7" y="38"/>
                  </a:lnTo>
                  <a:lnTo>
                    <a:pt x="26" y="40"/>
                  </a:lnTo>
                  <a:lnTo>
                    <a:pt x="26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70"/>
            <p:cNvSpPr>
              <a:spLocks/>
            </p:cNvSpPr>
            <p:nvPr/>
          </p:nvSpPr>
          <p:spPr bwMode="auto">
            <a:xfrm>
              <a:off x="2643188" y="3559176"/>
              <a:ext cx="22225" cy="19050"/>
            </a:xfrm>
            <a:custGeom>
              <a:avLst/>
              <a:gdLst>
                <a:gd name="T0" fmla="*/ 14 w 14"/>
                <a:gd name="T1" fmla="*/ 0 h 12"/>
                <a:gd name="T2" fmla="*/ 12 w 14"/>
                <a:gd name="T3" fmla="*/ 0 h 12"/>
                <a:gd name="T4" fmla="*/ 0 w 14"/>
                <a:gd name="T5" fmla="*/ 12 h 12"/>
                <a:gd name="T6" fmla="*/ 0 w 14"/>
                <a:gd name="T7" fmla="*/ 12 h 12"/>
                <a:gd name="T8" fmla="*/ 14 w 1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2">
                  <a:moveTo>
                    <a:pt x="14" y="0"/>
                  </a:moveTo>
                  <a:lnTo>
                    <a:pt x="12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Freeform 71"/>
            <p:cNvSpPr>
              <a:spLocks noEditPoints="1"/>
            </p:cNvSpPr>
            <p:nvPr/>
          </p:nvSpPr>
          <p:spPr bwMode="auto">
            <a:xfrm>
              <a:off x="2579688" y="3495676"/>
              <a:ext cx="82550" cy="82550"/>
            </a:xfrm>
            <a:custGeom>
              <a:avLst/>
              <a:gdLst>
                <a:gd name="T0" fmla="*/ 11 w 52"/>
                <a:gd name="T1" fmla="*/ 0 h 52"/>
                <a:gd name="T2" fmla="*/ 11 w 52"/>
                <a:gd name="T3" fmla="*/ 0 h 52"/>
                <a:gd name="T4" fmla="*/ 0 w 52"/>
                <a:gd name="T5" fmla="*/ 14 h 52"/>
                <a:gd name="T6" fmla="*/ 0 w 52"/>
                <a:gd name="T7" fmla="*/ 14 h 52"/>
                <a:gd name="T8" fmla="*/ 11 w 52"/>
                <a:gd name="T9" fmla="*/ 0 h 52"/>
                <a:gd name="T10" fmla="*/ 52 w 52"/>
                <a:gd name="T11" fmla="*/ 40 h 52"/>
                <a:gd name="T12" fmla="*/ 26 w 52"/>
                <a:gd name="T13" fmla="*/ 14 h 52"/>
                <a:gd name="T14" fmla="*/ 14 w 52"/>
                <a:gd name="T15" fmla="*/ 26 h 52"/>
                <a:gd name="T16" fmla="*/ 40 w 52"/>
                <a:gd name="T17" fmla="*/ 52 h 52"/>
                <a:gd name="T18" fmla="*/ 52 w 52"/>
                <a:gd name="T19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52">
                  <a:moveTo>
                    <a:pt x="11" y="0"/>
                  </a:moveTo>
                  <a:lnTo>
                    <a:pt x="11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1" y="0"/>
                  </a:lnTo>
                  <a:close/>
                  <a:moveTo>
                    <a:pt x="52" y="40"/>
                  </a:moveTo>
                  <a:lnTo>
                    <a:pt x="26" y="14"/>
                  </a:lnTo>
                  <a:lnTo>
                    <a:pt x="14" y="26"/>
                  </a:lnTo>
                  <a:lnTo>
                    <a:pt x="40" y="52"/>
                  </a:lnTo>
                  <a:lnTo>
                    <a:pt x="52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Freeform 72"/>
            <p:cNvSpPr>
              <a:spLocks/>
            </p:cNvSpPr>
            <p:nvPr/>
          </p:nvSpPr>
          <p:spPr bwMode="auto">
            <a:xfrm>
              <a:off x="2533650" y="3465513"/>
              <a:ext cx="63500" cy="52388"/>
            </a:xfrm>
            <a:custGeom>
              <a:avLst/>
              <a:gdLst>
                <a:gd name="T0" fmla="*/ 40 w 40"/>
                <a:gd name="T1" fmla="*/ 19 h 33"/>
                <a:gd name="T2" fmla="*/ 29 w 40"/>
                <a:gd name="T3" fmla="*/ 7 h 33"/>
                <a:gd name="T4" fmla="*/ 21 w 40"/>
                <a:gd name="T5" fmla="*/ 11 h 33"/>
                <a:gd name="T6" fmla="*/ 24 w 40"/>
                <a:gd name="T7" fmla="*/ 21 h 33"/>
                <a:gd name="T8" fmla="*/ 40 w 40"/>
                <a:gd name="T9" fmla="*/ 19 h 33"/>
                <a:gd name="T10" fmla="*/ 38 w 40"/>
                <a:gd name="T11" fmla="*/ 0 h 33"/>
                <a:gd name="T12" fmla="*/ 0 w 40"/>
                <a:gd name="T13" fmla="*/ 7 h 33"/>
                <a:gd name="T14" fmla="*/ 29 w 40"/>
                <a:gd name="T15" fmla="*/ 33 h 33"/>
                <a:gd name="T16" fmla="*/ 40 w 40"/>
                <a:gd name="T17" fmla="*/ 19 h 33"/>
                <a:gd name="T18" fmla="*/ 40 w 40"/>
                <a:gd name="T19" fmla="*/ 1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33">
                  <a:moveTo>
                    <a:pt x="40" y="19"/>
                  </a:moveTo>
                  <a:lnTo>
                    <a:pt x="29" y="7"/>
                  </a:lnTo>
                  <a:lnTo>
                    <a:pt x="21" y="11"/>
                  </a:lnTo>
                  <a:lnTo>
                    <a:pt x="24" y="21"/>
                  </a:lnTo>
                  <a:lnTo>
                    <a:pt x="40" y="19"/>
                  </a:lnTo>
                  <a:lnTo>
                    <a:pt x="38" y="0"/>
                  </a:lnTo>
                  <a:lnTo>
                    <a:pt x="0" y="7"/>
                  </a:lnTo>
                  <a:lnTo>
                    <a:pt x="29" y="33"/>
                  </a:lnTo>
                  <a:lnTo>
                    <a:pt x="40" y="19"/>
                  </a:lnTo>
                  <a:lnTo>
                    <a:pt x="40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Freeform 73"/>
            <p:cNvSpPr>
              <a:spLocks/>
            </p:cNvSpPr>
            <p:nvPr/>
          </p:nvSpPr>
          <p:spPr bwMode="auto">
            <a:xfrm>
              <a:off x="2624138" y="3460751"/>
              <a:ext cx="3175" cy="30163"/>
            </a:xfrm>
            <a:custGeom>
              <a:avLst/>
              <a:gdLst>
                <a:gd name="T0" fmla="*/ 2 w 2"/>
                <a:gd name="T1" fmla="*/ 19 h 19"/>
                <a:gd name="T2" fmla="*/ 2 w 2"/>
                <a:gd name="T3" fmla="*/ 19 h 19"/>
                <a:gd name="T4" fmla="*/ 0 w 2"/>
                <a:gd name="T5" fmla="*/ 0 h 19"/>
                <a:gd name="T6" fmla="*/ 0 w 2"/>
                <a:gd name="T7" fmla="*/ 0 h 19"/>
                <a:gd name="T8" fmla="*/ 2 w 2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9">
                  <a:moveTo>
                    <a:pt x="2" y="19"/>
                  </a:moveTo>
                  <a:lnTo>
                    <a:pt x="2" y="19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Freeform 74"/>
            <p:cNvSpPr>
              <a:spLocks noEditPoints="1"/>
            </p:cNvSpPr>
            <p:nvPr/>
          </p:nvSpPr>
          <p:spPr bwMode="auto">
            <a:xfrm>
              <a:off x="2624138" y="3449638"/>
              <a:ext cx="93663" cy="41275"/>
            </a:xfrm>
            <a:custGeom>
              <a:avLst/>
              <a:gdLst>
                <a:gd name="T0" fmla="*/ 59 w 59"/>
                <a:gd name="T1" fmla="*/ 19 h 26"/>
                <a:gd name="T2" fmla="*/ 59 w 59"/>
                <a:gd name="T3" fmla="*/ 19 h 26"/>
                <a:gd name="T4" fmla="*/ 57 w 59"/>
                <a:gd name="T5" fmla="*/ 0 h 26"/>
                <a:gd name="T6" fmla="*/ 57 w 59"/>
                <a:gd name="T7" fmla="*/ 0 h 26"/>
                <a:gd name="T8" fmla="*/ 59 w 59"/>
                <a:gd name="T9" fmla="*/ 19 h 26"/>
                <a:gd name="T10" fmla="*/ 59 w 59"/>
                <a:gd name="T11" fmla="*/ 19 h 26"/>
                <a:gd name="T12" fmla="*/ 59 w 59"/>
                <a:gd name="T13" fmla="*/ 19 h 26"/>
                <a:gd name="T14" fmla="*/ 57 w 59"/>
                <a:gd name="T15" fmla="*/ 0 h 26"/>
                <a:gd name="T16" fmla="*/ 57 w 59"/>
                <a:gd name="T17" fmla="*/ 0 h 26"/>
                <a:gd name="T18" fmla="*/ 59 w 59"/>
                <a:gd name="T19" fmla="*/ 19 h 26"/>
                <a:gd name="T20" fmla="*/ 2 w 59"/>
                <a:gd name="T21" fmla="*/ 26 h 26"/>
                <a:gd name="T22" fmla="*/ 40 w 59"/>
                <a:gd name="T23" fmla="*/ 21 h 26"/>
                <a:gd name="T24" fmla="*/ 38 w 59"/>
                <a:gd name="T25" fmla="*/ 2 h 26"/>
                <a:gd name="T26" fmla="*/ 0 w 59"/>
                <a:gd name="T27" fmla="*/ 7 h 26"/>
                <a:gd name="T28" fmla="*/ 2 w 59"/>
                <a:gd name="T2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9" h="26">
                  <a:moveTo>
                    <a:pt x="59" y="19"/>
                  </a:moveTo>
                  <a:lnTo>
                    <a:pt x="59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9" y="19"/>
                  </a:lnTo>
                  <a:close/>
                  <a:moveTo>
                    <a:pt x="59" y="19"/>
                  </a:moveTo>
                  <a:lnTo>
                    <a:pt x="59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9" y="19"/>
                  </a:lnTo>
                  <a:close/>
                  <a:moveTo>
                    <a:pt x="2" y="26"/>
                  </a:moveTo>
                  <a:lnTo>
                    <a:pt x="40" y="21"/>
                  </a:lnTo>
                  <a:lnTo>
                    <a:pt x="38" y="2"/>
                  </a:lnTo>
                  <a:lnTo>
                    <a:pt x="0" y="7"/>
                  </a:lnTo>
                  <a:lnTo>
                    <a:pt x="2" y="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Freeform 75"/>
            <p:cNvSpPr>
              <a:spLocks/>
            </p:cNvSpPr>
            <p:nvPr/>
          </p:nvSpPr>
          <p:spPr bwMode="auto">
            <a:xfrm>
              <a:off x="2714625" y="3427413"/>
              <a:ext cx="55563" cy="52388"/>
            </a:xfrm>
            <a:custGeom>
              <a:avLst/>
              <a:gdLst>
                <a:gd name="T0" fmla="*/ 2 w 35"/>
                <a:gd name="T1" fmla="*/ 33 h 33"/>
                <a:gd name="T2" fmla="*/ 26 w 35"/>
                <a:gd name="T3" fmla="*/ 28 h 33"/>
                <a:gd name="T4" fmla="*/ 35 w 35"/>
                <a:gd name="T5" fmla="*/ 7 h 33"/>
                <a:gd name="T6" fmla="*/ 19 w 35"/>
                <a:gd name="T7" fmla="*/ 0 h 33"/>
                <a:gd name="T8" fmla="*/ 12 w 35"/>
                <a:gd name="T9" fmla="*/ 12 h 33"/>
                <a:gd name="T10" fmla="*/ 0 w 35"/>
                <a:gd name="T11" fmla="*/ 14 h 33"/>
                <a:gd name="T12" fmla="*/ 2 w 35"/>
                <a:gd name="T13" fmla="*/ 33 h 33"/>
                <a:gd name="T14" fmla="*/ 2 w 35"/>
                <a:gd name="T1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33">
                  <a:moveTo>
                    <a:pt x="2" y="33"/>
                  </a:moveTo>
                  <a:lnTo>
                    <a:pt x="26" y="28"/>
                  </a:lnTo>
                  <a:lnTo>
                    <a:pt x="35" y="7"/>
                  </a:lnTo>
                  <a:lnTo>
                    <a:pt x="19" y="0"/>
                  </a:lnTo>
                  <a:lnTo>
                    <a:pt x="12" y="12"/>
                  </a:lnTo>
                  <a:lnTo>
                    <a:pt x="0" y="14"/>
                  </a:lnTo>
                  <a:lnTo>
                    <a:pt x="2" y="33"/>
                  </a:lnTo>
                  <a:lnTo>
                    <a:pt x="2" y="3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Freeform 76"/>
            <p:cNvSpPr>
              <a:spLocks/>
            </p:cNvSpPr>
            <p:nvPr/>
          </p:nvSpPr>
          <p:spPr bwMode="auto">
            <a:xfrm>
              <a:off x="2755900" y="3400426"/>
              <a:ext cx="30163" cy="11113"/>
            </a:xfrm>
            <a:custGeom>
              <a:avLst/>
              <a:gdLst>
                <a:gd name="T0" fmla="*/ 19 w 19"/>
                <a:gd name="T1" fmla="*/ 7 h 7"/>
                <a:gd name="T2" fmla="*/ 19 w 19"/>
                <a:gd name="T3" fmla="*/ 7 h 7"/>
                <a:gd name="T4" fmla="*/ 0 w 19"/>
                <a:gd name="T5" fmla="*/ 0 h 7"/>
                <a:gd name="T6" fmla="*/ 0 w 19"/>
                <a:gd name="T7" fmla="*/ 0 h 7"/>
                <a:gd name="T8" fmla="*/ 19 w 19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7">
                  <a:moveTo>
                    <a:pt x="19" y="7"/>
                  </a:moveTo>
                  <a:lnTo>
                    <a:pt x="19" y="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9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Freeform 77"/>
            <p:cNvSpPr>
              <a:spLocks noEditPoints="1"/>
            </p:cNvSpPr>
            <p:nvPr/>
          </p:nvSpPr>
          <p:spPr bwMode="auto">
            <a:xfrm>
              <a:off x="2755900" y="3317876"/>
              <a:ext cx="66675" cy="93663"/>
            </a:xfrm>
            <a:custGeom>
              <a:avLst/>
              <a:gdLst>
                <a:gd name="T0" fmla="*/ 42 w 42"/>
                <a:gd name="T1" fmla="*/ 9 h 59"/>
                <a:gd name="T2" fmla="*/ 42 w 42"/>
                <a:gd name="T3" fmla="*/ 9 h 59"/>
                <a:gd name="T4" fmla="*/ 26 w 42"/>
                <a:gd name="T5" fmla="*/ 0 h 59"/>
                <a:gd name="T6" fmla="*/ 26 w 42"/>
                <a:gd name="T7" fmla="*/ 0 h 59"/>
                <a:gd name="T8" fmla="*/ 42 w 42"/>
                <a:gd name="T9" fmla="*/ 9 h 59"/>
                <a:gd name="T10" fmla="*/ 42 w 42"/>
                <a:gd name="T11" fmla="*/ 9 h 59"/>
                <a:gd name="T12" fmla="*/ 42 w 42"/>
                <a:gd name="T13" fmla="*/ 9 h 59"/>
                <a:gd name="T14" fmla="*/ 26 w 42"/>
                <a:gd name="T15" fmla="*/ 0 h 59"/>
                <a:gd name="T16" fmla="*/ 26 w 42"/>
                <a:gd name="T17" fmla="*/ 0 h 59"/>
                <a:gd name="T18" fmla="*/ 42 w 42"/>
                <a:gd name="T19" fmla="*/ 9 h 59"/>
                <a:gd name="T20" fmla="*/ 19 w 42"/>
                <a:gd name="T21" fmla="*/ 59 h 59"/>
                <a:gd name="T22" fmla="*/ 35 w 42"/>
                <a:gd name="T23" fmla="*/ 26 h 59"/>
                <a:gd name="T24" fmla="*/ 16 w 42"/>
                <a:gd name="T25" fmla="*/ 17 h 59"/>
                <a:gd name="T26" fmla="*/ 0 w 42"/>
                <a:gd name="T27" fmla="*/ 52 h 59"/>
                <a:gd name="T28" fmla="*/ 19 w 42"/>
                <a:gd name="T29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" h="59">
                  <a:moveTo>
                    <a:pt x="42" y="9"/>
                  </a:moveTo>
                  <a:lnTo>
                    <a:pt x="42" y="9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42" y="9"/>
                  </a:lnTo>
                  <a:close/>
                  <a:moveTo>
                    <a:pt x="42" y="9"/>
                  </a:moveTo>
                  <a:lnTo>
                    <a:pt x="42" y="9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42" y="9"/>
                  </a:lnTo>
                  <a:close/>
                  <a:moveTo>
                    <a:pt x="19" y="59"/>
                  </a:moveTo>
                  <a:lnTo>
                    <a:pt x="35" y="26"/>
                  </a:lnTo>
                  <a:lnTo>
                    <a:pt x="16" y="17"/>
                  </a:lnTo>
                  <a:lnTo>
                    <a:pt x="0" y="52"/>
                  </a:lnTo>
                  <a:lnTo>
                    <a:pt x="19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Freeform 78"/>
            <p:cNvSpPr>
              <a:spLocks/>
            </p:cNvSpPr>
            <p:nvPr/>
          </p:nvSpPr>
          <p:spPr bwMode="auto">
            <a:xfrm>
              <a:off x="2797175" y="3265488"/>
              <a:ext cx="52388" cy="66675"/>
            </a:xfrm>
            <a:custGeom>
              <a:avLst/>
              <a:gdLst>
                <a:gd name="T0" fmla="*/ 16 w 33"/>
                <a:gd name="T1" fmla="*/ 42 h 42"/>
                <a:gd name="T2" fmla="*/ 26 w 33"/>
                <a:gd name="T3" fmla="*/ 26 h 42"/>
                <a:gd name="T4" fmla="*/ 16 w 33"/>
                <a:gd name="T5" fmla="*/ 21 h 42"/>
                <a:gd name="T6" fmla="*/ 7 w 33"/>
                <a:gd name="T7" fmla="*/ 26 h 42"/>
                <a:gd name="T8" fmla="*/ 16 w 33"/>
                <a:gd name="T9" fmla="*/ 42 h 42"/>
                <a:gd name="T10" fmla="*/ 33 w 33"/>
                <a:gd name="T11" fmla="*/ 33 h 42"/>
                <a:gd name="T12" fmla="*/ 16 w 33"/>
                <a:gd name="T13" fmla="*/ 0 h 42"/>
                <a:gd name="T14" fmla="*/ 0 w 33"/>
                <a:gd name="T15" fmla="*/ 33 h 42"/>
                <a:gd name="T16" fmla="*/ 16 w 33"/>
                <a:gd name="T17" fmla="*/ 42 h 42"/>
                <a:gd name="T18" fmla="*/ 16 w 33"/>
                <a:gd name="T1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42">
                  <a:moveTo>
                    <a:pt x="16" y="42"/>
                  </a:moveTo>
                  <a:lnTo>
                    <a:pt x="26" y="26"/>
                  </a:lnTo>
                  <a:lnTo>
                    <a:pt x="16" y="21"/>
                  </a:lnTo>
                  <a:lnTo>
                    <a:pt x="7" y="26"/>
                  </a:lnTo>
                  <a:lnTo>
                    <a:pt x="16" y="42"/>
                  </a:lnTo>
                  <a:lnTo>
                    <a:pt x="33" y="33"/>
                  </a:lnTo>
                  <a:lnTo>
                    <a:pt x="16" y="0"/>
                  </a:lnTo>
                  <a:lnTo>
                    <a:pt x="0" y="33"/>
                  </a:lnTo>
                  <a:lnTo>
                    <a:pt x="16" y="42"/>
                  </a:lnTo>
                  <a:lnTo>
                    <a:pt x="16" y="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Freeform 79"/>
            <p:cNvSpPr>
              <a:spLocks/>
            </p:cNvSpPr>
            <p:nvPr/>
          </p:nvSpPr>
          <p:spPr bwMode="auto">
            <a:xfrm>
              <a:off x="2833688" y="3344863"/>
              <a:ext cx="30163" cy="14288"/>
            </a:xfrm>
            <a:custGeom>
              <a:avLst/>
              <a:gdLst>
                <a:gd name="T0" fmla="*/ 0 w 19"/>
                <a:gd name="T1" fmla="*/ 9 h 9"/>
                <a:gd name="T2" fmla="*/ 0 w 19"/>
                <a:gd name="T3" fmla="*/ 9 h 9"/>
                <a:gd name="T4" fmla="*/ 19 w 19"/>
                <a:gd name="T5" fmla="*/ 0 h 9"/>
                <a:gd name="T6" fmla="*/ 19 w 19"/>
                <a:gd name="T7" fmla="*/ 0 h 9"/>
                <a:gd name="T8" fmla="*/ 0 w 1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9">
                  <a:moveTo>
                    <a:pt x="0" y="9"/>
                  </a:moveTo>
                  <a:lnTo>
                    <a:pt x="0" y="9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Freeform 80"/>
            <p:cNvSpPr>
              <a:spLocks noEditPoints="1"/>
            </p:cNvSpPr>
            <p:nvPr/>
          </p:nvSpPr>
          <p:spPr bwMode="auto">
            <a:xfrm>
              <a:off x="2833688" y="3344863"/>
              <a:ext cx="68263" cy="93663"/>
            </a:xfrm>
            <a:custGeom>
              <a:avLst/>
              <a:gdLst>
                <a:gd name="T0" fmla="*/ 26 w 43"/>
                <a:gd name="T1" fmla="*/ 59 h 59"/>
                <a:gd name="T2" fmla="*/ 26 w 43"/>
                <a:gd name="T3" fmla="*/ 59 h 59"/>
                <a:gd name="T4" fmla="*/ 43 w 43"/>
                <a:gd name="T5" fmla="*/ 52 h 59"/>
                <a:gd name="T6" fmla="*/ 43 w 43"/>
                <a:gd name="T7" fmla="*/ 52 h 59"/>
                <a:gd name="T8" fmla="*/ 26 w 43"/>
                <a:gd name="T9" fmla="*/ 59 h 59"/>
                <a:gd name="T10" fmla="*/ 26 w 43"/>
                <a:gd name="T11" fmla="*/ 59 h 59"/>
                <a:gd name="T12" fmla="*/ 26 w 43"/>
                <a:gd name="T13" fmla="*/ 59 h 59"/>
                <a:gd name="T14" fmla="*/ 43 w 43"/>
                <a:gd name="T15" fmla="*/ 52 h 59"/>
                <a:gd name="T16" fmla="*/ 43 w 43"/>
                <a:gd name="T17" fmla="*/ 52 h 59"/>
                <a:gd name="T18" fmla="*/ 26 w 43"/>
                <a:gd name="T19" fmla="*/ 59 h 59"/>
                <a:gd name="T20" fmla="*/ 0 w 43"/>
                <a:gd name="T21" fmla="*/ 9 h 59"/>
                <a:gd name="T22" fmla="*/ 17 w 43"/>
                <a:gd name="T23" fmla="*/ 42 h 59"/>
                <a:gd name="T24" fmla="*/ 36 w 43"/>
                <a:gd name="T25" fmla="*/ 35 h 59"/>
                <a:gd name="T26" fmla="*/ 19 w 43"/>
                <a:gd name="T27" fmla="*/ 0 h 59"/>
                <a:gd name="T28" fmla="*/ 0 w 43"/>
                <a:gd name="T29" fmla="*/ 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3" h="59">
                  <a:moveTo>
                    <a:pt x="26" y="59"/>
                  </a:moveTo>
                  <a:lnTo>
                    <a:pt x="26" y="59"/>
                  </a:lnTo>
                  <a:lnTo>
                    <a:pt x="43" y="52"/>
                  </a:lnTo>
                  <a:lnTo>
                    <a:pt x="43" y="52"/>
                  </a:lnTo>
                  <a:lnTo>
                    <a:pt x="26" y="59"/>
                  </a:lnTo>
                  <a:close/>
                  <a:moveTo>
                    <a:pt x="26" y="59"/>
                  </a:moveTo>
                  <a:lnTo>
                    <a:pt x="26" y="59"/>
                  </a:lnTo>
                  <a:lnTo>
                    <a:pt x="43" y="52"/>
                  </a:lnTo>
                  <a:lnTo>
                    <a:pt x="43" y="52"/>
                  </a:lnTo>
                  <a:lnTo>
                    <a:pt x="26" y="59"/>
                  </a:lnTo>
                  <a:close/>
                  <a:moveTo>
                    <a:pt x="0" y="9"/>
                  </a:moveTo>
                  <a:lnTo>
                    <a:pt x="17" y="42"/>
                  </a:lnTo>
                  <a:lnTo>
                    <a:pt x="36" y="35"/>
                  </a:lnTo>
                  <a:lnTo>
                    <a:pt x="19" y="0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81"/>
            <p:cNvSpPr>
              <a:spLocks/>
            </p:cNvSpPr>
            <p:nvPr/>
          </p:nvSpPr>
          <p:spPr bwMode="auto">
            <a:xfrm>
              <a:off x="2874963" y="3427413"/>
              <a:ext cx="57150" cy="52388"/>
            </a:xfrm>
            <a:custGeom>
              <a:avLst/>
              <a:gdLst>
                <a:gd name="T0" fmla="*/ 0 w 36"/>
                <a:gd name="T1" fmla="*/ 7 h 33"/>
                <a:gd name="T2" fmla="*/ 10 w 36"/>
                <a:gd name="T3" fmla="*/ 28 h 33"/>
                <a:gd name="T4" fmla="*/ 34 w 36"/>
                <a:gd name="T5" fmla="*/ 33 h 33"/>
                <a:gd name="T6" fmla="*/ 36 w 36"/>
                <a:gd name="T7" fmla="*/ 14 h 33"/>
                <a:gd name="T8" fmla="*/ 24 w 36"/>
                <a:gd name="T9" fmla="*/ 12 h 33"/>
                <a:gd name="T10" fmla="*/ 17 w 36"/>
                <a:gd name="T11" fmla="*/ 0 h 33"/>
                <a:gd name="T12" fmla="*/ 0 w 36"/>
                <a:gd name="T13" fmla="*/ 7 h 33"/>
                <a:gd name="T14" fmla="*/ 0 w 36"/>
                <a:gd name="T15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33">
                  <a:moveTo>
                    <a:pt x="0" y="7"/>
                  </a:moveTo>
                  <a:lnTo>
                    <a:pt x="10" y="28"/>
                  </a:lnTo>
                  <a:lnTo>
                    <a:pt x="34" y="33"/>
                  </a:lnTo>
                  <a:lnTo>
                    <a:pt x="36" y="14"/>
                  </a:lnTo>
                  <a:lnTo>
                    <a:pt x="24" y="12"/>
                  </a:lnTo>
                  <a:lnTo>
                    <a:pt x="17" y="0"/>
                  </a:lnTo>
                  <a:lnTo>
                    <a:pt x="0" y="7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Freeform 82"/>
            <p:cNvSpPr>
              <a:spLocks/>
            </p:cNvSpPr>
            <p:nvPr/>
          </p:nvSpPr>
          <p:spPr bwMode="auto">
            <a:xfrm>
              <a:off x="2957513" y="3452813"/>
              <a:ext cx="4763" cy="30163"/>
            </a:xfrm>
            <a:custGeom>
              <a:avLst/>
              <a:gdLst>
                <a:gd name="T0" fmla="*/ 0 w 3"/>
                <a:gd name="T1" fmla="*/ 19 h 19"/>
                <a:gd name="T2" fmla="*/ 0 w 3"/>
                <a:gd name="T3" fmla="*/ 19 h 19"/>
                <a:gd name="T4" fmla="*/ 3 w 3"/>
                <a:gd name="T5" fmla="*/ 0 h 19"/>
                <a:gd name="T6" fmla="*/ 3 w 3"/>
                <a:gd name="T7" fmla="*/ 0 h 19"/>
                <a:gd name="T8" fmla="*/ 0 w 3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9">
                  <a:moveTo>
                    <a:pt x="0" y="19"/>
                  </a:moveTo>
                  <a:lnTo>
                    <a:pt x="0" y="19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Freeform 83"/>
            <p:cNvSpPr>
              <a:spLocks noEditPoints="1"/>
            </p:cNvSpPr>
            <p:nvPr/>
          </p:nvSpPr>
          <p:spPr bwMode="auto">
            <a:xfrm>
              <a:off x="2957513" y="3452813"/>
              <a:ext cx="95250" cy="42863"/>
            </a:xfrm>
            <a:custGeom>
              <a:avLst/>
              <a:gdLst>
                <a:gd name="T0" fmla="*/ 57 w 60"/>
                <a:gd name="T1" fmla="*/ 27 h 27"/>
                <a:gd name="T2" fmla="*/ 57 w 60"/>
                <a:gd name="T3" fmla="*/ 27 h 27"/>
                <a:gd name="T4" fmla="*/ 60 w 60"/>
                <a:gd name="T5" fmla="*/ 8 h 27"/>
                <a:gd name="T6" fmla="*/ 60 w 60"/>
                <a:gd name="T7" fmla="*/ 8 h 27"/>
                <a:gd name="T8" fmla="*/ 57 w 60"/>
                <a:gd name="T9" fmla="*/ 27 h 27"/>
                <a:gd name="T10" fmla="*/ 57 w 60"/>
                <a:gd name="T11" fmla="*/ 27 h 27"/>
                <a:gd name="T12" fmla="*/ 57 w 60"/>
                <a:gd name="T13" fmla="*/ 27 h 27"/>
                <a:gd name="T14" fmla="*/ 60 w 60"/>
                <a:gd name="T15" fmla="*/ 8 h 27"/>
                <a:gd name="T16" fmla="*/ 60 w 60"/>
                <a:gd name="T17" fmla="*/ 8 h 27"/>
                <a:gd name="T18" fmla="*/ 57 w 60"/>
                <a:gd name="T19" fmla="*/ 27 h 27"/>
                <a:gd name="T20" fmla="*/ 0 w 60"/>
                <a:gd name="T21" fmla="*/ 19 h 27"/>
                <a:gd name="T22" fmla="*/ 38 w 60"/>
                <a:gd name="T23" fmla="*/ 24 h 27"/>
                <a:gd name="T24" fmla="*/ 41 w 60"/>
                <a:gd name="T25" fmla="*/ 5 h 27"/>
                <a:gd name="T26" fmla="*/ 3 w 60"/>
                <a:gd name="T27" fmla="*/ 0 h 27"/>
                <a:gd name="T28" fmla="*/ 0 w 60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0" h="27">
                  <a:moveTo>
                    <a:pt x="57" y="27"/>
                  </a:moveTo>
                  <a:lnTo>
                    <a:pt x="57" y="27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57" y="27"/>
                  </a:lnTo>
                  <a:close/>
                  <a:moveTo>
                    <a:pt x="57" y="27"/>
                  </a:moveTo>
                  <a:lnTo>
                    <a:pt x="57" y="27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57" y="27"/>
                  </a:lnTo>
                  <a:close/>
                  <a:moveTo>
                    <a:pt x="0" y="19"/>
                  </a:moveTo>
                  <a:lnTo>
                    <a:pt x="38" y="24"/>
                  </a:lnTo>
                  <a:lnTo>
                    <a:pt x="41" y="5"/>
                  </a:lnTo>
                  <a:lnTo>
                    <a:pt x="3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Freeform 84"/>
            <p:cNvSpPr>
              <a:spLocks/>
            </p:cNvSpPr>
            <p:nvPr/>
          </p:nvSpPr>
          <p:spPr bwMode="auto">
            <a:xfrm>
              <a:off x="3048000" y="3465513"/>
              <a:ext cx="63500" cy="52388"/>
            </a:xfrm>
            <a:custGeom>
              <a:avLst/>
              <a:gdLst>
                <a:gd name="T0" fmla="*/ 0 w 40"/>
                <a:gd name="T1" fmla="*/ 19 h 33"/>
                <a:gd name="T2" fmla="*/ 17 w 40"/>
                <a:gd name="T3" fmla="*/ 21 h 33"/>
                <a:gd name="T4" fmla="*/ 19 w 40"/>
                <a:gd name="T5" fmla="*/ 11 h 33"/>
                <a:gd name="T6" fmla="*/ 12 w 40"/>
                <a:gd name="T7" fmla="*/ 7 h 33"/>
                <a:gd name="T8" fmla="*/ 0 w 40"/>
                <a:gd name="T9" fmla="*/ 19 h 33"/>
                <a:gd name="T10" fmla="*/ 12 w 40"/>
                <a:gd name="T11" fmla="*/ 33 h 33"/>
                <a:gd name="T12" fmla="*/ 40 w 40"/>
                <a:gd name="T13" fmla="*/ 7 h 33"/>
                <a:gd name="T14" fmla="*/ 3 w 40"/>
                <a:gd name="T15" fmla="*/ 0 h 33"/>
                <a:gd name="T16" fmla="*/ 0 w 40"/>
                <a:gd name="T17" fmla="*/ 19 h 33"/>
                <a:gd name="T18" fmla="*/ 0 w 40"/>
                <a:gd name="T19" fmla="*/ 1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33">
                  <a:moveTo>
                    <a:pt x="0" y="19"/>
                  </a:moveTo>
                  <a:lnTo>
                    <a:pt x="17" y="21"/>
                  </a:lnTo>
                  <a:lnTo>
                    <a:pt x="19" y="11"/>
                  </a:lnTo>
                  <a:lnTo>
                    <a:pt x="12" y="7"/>
                  </a:lnTo>
                  <a:lnTo>
                    <a:pt x="0" y="19"/>
                  </a:lnTo>
                  <a:lnTo>
                    <a:pt x="12" y="33"/>
                  </a:lnTo>
                  <a:lnTo>
                    <a:pt x="40" y="7"/>
                  </a:lnTo>
                  <a:lnTo>
                    <a:pt x="3" y="0"/>
                  </a:lnTo>
                  <a:lnTo>
                    <a:pt x="0" y="19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Freeform 85"/>
            <p:cNvSpPr>
              <a:spLocks/>
            </p:cNvSpPr>
            <p:nvPr/>
          </p:nvSpPr>
          <p:spPr bwMode="auto">
            <a:xfrm>
              <a:off x="3025775" y="3517901"/>
              <a:ext cx="22225" cy="19050"/>
            </a:xfrm>
            <a:custGeom>
              <a:avLst/>
              <a:gdLst>
                <a:gd name="T0" fmla="*/ 0 w 14"/>
                <a:gd name="T1" fmla="*/ 0 h 12"/>
                <a:gd name="T2" fmla="*/ 0 w 14"/>
                <a:gd name="T3" fmla="*/ 0 h 12"/>
                <a:gd name="T4" fmla="*/ 12 w 14"/>
                <a:gd name="T5" fmla="*/ 12 h 12"/>
                <a:gd name="T6" fmla="*/ 14 w 14"/>
                <a:gd name="T7" fmla="*/ 12 h 12"/>
                <a:gd name="T8" fmla="*/ 0 w 1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2">
                  <a:moveTo>
                    <a:pt x="0" y="0"/>
                  </a:moveTo>
                  <a:lnTo>
                    <a:pt x="0" y="0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Freeform 86"/>
            <p:cNvSpPr>
              <a:spLocks noEditPoints="1"/>
            </p:cNvSpPr>
            <p:nvPr/>
          </p:nvSpPr>
          <p:spPr bwMode="auto">
            <a:xfrm>
              <a:off x="2962275" y="3517901"/>
              <a:ext cx="82550" cy="82550"/>
            </a:xfrm>
            <a:custGeom>
              <a:avLst/>
              <a:gdLst>
                <a:gd name="T0" fmla="*/ 0 w 52"/>
                <a:gd name="T1" fmla="*/ 38 h 52"/>
                <a:gd name="T2" fmla="*/ 0 w 52"/>
                <a:gd name="T3" fmla="*/ 38 h 52"/>
                <a:gd name="T4" fmla="*/ 12 w 52"/>
                <a:gd name="T5" fmla="*/ 52 h 52"/>
                <a:gd name="T6" fmla="*/ 12 w 52"/>
                <a:gd name="T7" fmla="*/ 52 h 52"/>
                <a:gd name="T8" fmla="*/ 0 w 52"/>
                <a:gd name="T9" fmla="*/ 38 h 52"/>
                <a:gd name="T10" fmla="*/ 40 w 52"/>
                <a:gd name="T11" fmla="*/ 0 h 52"/>
                <a:gd name="T12" fmla="*/ 14 w 52"/>
                <a:gd name="T13" fmla="*/ 26 h 52"/>
                <a:gd name="T14" fmla="*/ 26 w 52"/>
                <a:gd name="T15" fmla="*/ 38 h 52"/>
                <a:gd name="T16" fmla="*/ 52 w 52"/>
                <a:gd name="T17" fmla="*/ 12 h 52"/>
                <a:gd name="T18" fmla="*/ 40 w 52"/>
                <a:gd name="T1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52">
                  <a:moveTo>
                    <a:pt x="0" y="38"/>
                  </a:moveTo>
                  <a:lnTo>
                    <a:pt x="0" y="38"/>
                  </a:lnTo>
                  <a:lnTo>
                    <a:pt x="12" y="52"/>
                  </a:lnTo>
                  <a:lnTo>
                    <a:pt x="12" y="52"/>
                  </a:lnTo>
                  <a:lnTo>
                    <a:pt x="0" y="38"/>
                  </a:lnTo>
                  <a:close/>
                  <a:moveTo>
                    <a:pt x="40" y="0"/>
                  </a:moveTo>
                  <a:lnTo>
                    <a:pt x="14" y="26"/>
                  </a:lnTo>
                  <a:lnTo>
                    <a:pt x="26" y="38"/>
                  </a:lnTo>
                  <a:lnTo>
                    <a:pt x="52" y="12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Freeform 87"/>
            <p:cNvSpPr>
              <a:spLocks/>
            </p:cNvSpPr>
            <p:nvPr/>
          </p:nvSpPr>
          <p:spPr bwMode="auto">
            <a:xfrm>
              <a:off x="2935288" y="3578226"/>
              <a:ext cx="46038" cy="63500"/>
            </a:xfrm>
            <a:custGeom>
              <a:avLst/>
              <a:gdLst>
                <a:gd name="T0" fmla="*/ 17 w 29"/>
                <a:gd name="T1" fmla="*/ 0 h 40"/>
                <a:gd name="T2" fmla="*/ 0 w 29"/>
                <a:gd name="T3" fmla="*/ 16 h 40"/>
                <a:gd name="T4" fmla="*/ 3 w 29"/>
                <a:gd name="T5" fmla="*/ 40 h 40"/>
                <a:gd name="T6" fmla="*/ 22 w 29"/>
                <a:gd name="T7" fmla="*/ 38 h 40"/>
                <a:gd name="T8" fmla="*/ 19 w 29"/>
                <a:gd name="T9" fmla="*/ 24 h 40"/>
                <a:gd name="T10" fmla="*/ 29 w 29"/>
                <a:gd name="T11" fmla="*/ 14 h 40"/>
                <a:gd name="T12" fmla="*/ 17 w 29"/>
                <a:gd name="T13" fmla="*/ 0 h 40"/>
                <a:gd name="T14" fmla="*/ 17 w 29"/>
                <a:gd name="T1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0">
                  <a:moveTo>
                    <a:pt x="17" y="0"/>
                  </a:moveTo>
                  <a:lnTo>
                    <a:pt x="0" y="16"/>
                  </a:lnTo>
                  <a:lnTo>
                    <a:pt x="3" y="40"/>
                  </a:lnTo>
                  <a:lnTo>
                    <a:pt x="22" y="38"/>
                  </a:lnTo>
                  <a:lnTo>
                    <a:pt x="19" y="24"/>
                  </a:lnTo>
                  <a:lnTo>
                    <a:pt x="29" y="14"/>
                  </a:lnTo>
                  <a:lnTo>
                    <a:pt x="17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Freeform 88"/>
            <p:cNvSpPr>
              <a:spLocks/>
            </p:cNvSpPr>
            <p:nvPr/>
          </p:nvSpPr>
          <p:spPr bwMode="auto">
            <a:xfrm>
              <a:off x="2946400" y="3663951"/>
              <a:ext cx="30163" cy="7938"/>
            </a:xfrm>
            <a:custGeom>
              <a:avLst/>
              <a:gdLst>
                <a:gd name="T0" fmla="*/ 0 w 19"/>
                <a:gd name="T1" fmla="*/ 5 h 5"/>
                <a:gd name="T2" fmla="*/ 0 w 19"/>
                <a:gd name="T3" fmla="*/ 5 h 5"/>
                <a:gd name="T4" fmla="*/ 19 w 19"/>
                <a:gd name="T5" fmla="*/ 0 h 5"/>
                <a:gd name="T6" fmla="*/ 19 w 19"/>
                <a:gd name="T7" fmla="*/ 0 h 5"/>
                <a:gd name="T8" fmla="*/ 0 w 19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5">
                  <a:moveTo>
                    <a:pt x="0" y="5"/>
                  </a:moveTo>
                  <a:lnTo>
                    <a:pt x="0" y="5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Freeform 89"/>
            <p:cNvSpPr>
              <a:spLocks noEditPoints="1"/>
            </p:cNvSpPr>
            <p:nvPr/>
          </p:nvSpPr>
          <p:spPr bwMode="auto">
            <a:xfrm>
              <a:off x="2946400" y="3663951"/>
              <a:ext cx="46038" cy="95250"/>
            </a:xfrm>
            <a:custGeom>
              <a:avLst/>
              <a:gdLst>
                <a:gd name="T0" fmla="*/ 10 w 29"/>
                <a:gd name="T1" fmla="*/ 60 h 60"/>
                <a:gd name="T2" fmla="*/ 10 w 29"/>
                <a:gd name="T3" fmla="*/ 60 h 60"/>
                <a:gd name="T4" fmla="*/ 29 w 29"/>
                <a:gd name="T5" fmla="*/ 57 h 60"/>
                <a:gd name="T6" fmla="*/ 29 w 29"/>
                <a:gd name="T7" fmla="*/ 57 h 60"/>
                <a:gd name="T8" fmla="*/ 10 w 29"/>
                <a:gd name="T9" fmla="*/ 60 h 60"/>
                <a:gd name="T10" fmla="*/ 0 w 29"/>
                <a:gd name="T11" fmla="*/ 5 h 60"/>
                <a:gd name="T12" fmla="*/ 5 w 29"/>
                <a:gd name="T13" fmla="*/ 41 h 60"/>
                <a:gd name="T14" fmla="*/ 24 w 29"/>
                <a:gd name="T15" fmla="*/ 38 h 60"/>
                <a:gd name="T16" fmla="*/ 19 w 29"/>
                <a:gd name="T17" fmla="*/ 0 h 60"/>
                <a:gd name="T18" fmla="*/ 0 w 29"/>
                <a:gd name="T19" fmla="*/ 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" h="60">
                  <a:moveTo>
                    <a:pt x="10" y="60"/>
                  </a:moveTo>
                  <a:lnTo>
                    <a:pt x="10" y="60"/>
                  </a:lnTo>
                  <a:lnTo>
                    <a:pt x="29" y="57"/>
                  </a:lnTo>
                  <a:lnTo>
                    <a:pt x="29" y="57"/>
                  </a:lnTo>
                  <a:lnTo>
                    <a:pt x="10" y="60"/>
                  </a:lnTo>
                  <a:close/>
                  <a:moveTo>
                    <a:pt x="0" y="5"/>
                  </a:moveTo>
                  <a:lnTo>
                    <a:pt x="5" y="41"/>
                  </a:lnTo>
                  <a:lnTo>
                    <a:pt x="24" y="38"/>
                  </a:lnTo>
                  <a:lnTo>
                    <a:pt x="19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Freeform 90"/>
            <p:cNvSpPr>
              <a:spLocks/>
            </p:cNvSpPr>
            <p:nvPr/>
          </p:nvSpPr>
          <p:spPr bwMode="auto">
            <a:xfrm>
              <a:off x="2946400" y="3754438"/>
              <a:ext cx="52388" cy="60325"/>
            </a:xfrm>
            <a:custGeom>
              <a:avLst/>
              <a:gdLst>
                <a:gd name="T0" fmla="*/ 10 w 33"/>
                <a:gd name="T1" fmla="*/ 3 h 38"/>
                <a:gd name="T2" fmla="*/ 12 w 33"/>
                <a:gd name="T3" fmla="*/ 22 h 38"/>
                <a:gd name="T4" fmla="*/ 22 w 33"/>
                <a:gd name="T5" fmla="*/ 19 h 38"/>
                <a:gd name="T6" fmla="*/ 26 w 33"/>
                <a:gd name="T7" fmla="*/ 12 h 38"/>
                <a:gd name="T8" fmla="*/ 10 w 33"/>
                <a:gd name="T9" fmla="*/ 3 h 38"/>
                <a:gd name="T10" fmla="*/ 0 w 33"/>
                <a:gd name="T11" fmla="*/ 19 h 38"/>
                <a:gd name="T12" fmla="*/ 33 w 33"/>
                <a:gd name="T13" fmla="*/ 38 h 38"/>
                <a:gd name="T14" fmla="*/ 29 w 33"/>
                <a:gd name="T15" fmla="*/ 0 h 38"/>
                <a:gd name="T16" fmla="*/ 10 w 33"/>
                <a:gd name="T17" fmla="*/ 3 h 38"/>
                <a:gd name="T18" fmla="*/ 10 w 33"/>
                <a:gd name="T1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38">
                  <a:moveTo>
                    <a:pt x="10" y="3"/>
                  </a:moveTo>
                  <a:lnTo>
                    <a:pt x="12" y="22"/>
                  </a:lnTo>
                  <a:lnTo>
                    <a:pt x="22" y="19"/>
                  </a:lnTo>
                  <a:lnTo>
                    <a:pt x="26" y="12"/>
                  </a:lnTo>
                  <a:lnTo>
                    <a:pt x="10" y="3"/>
                  </a:lnTo>
                  <a:lnTo>
                    <a:pt x="0" y="19"/>
                  </a:lnTo>
                  <a:lnTo>
                    <a:pt x="33" y="38"/>
                  </a:lnTo>
                  <a:lnTo>
                    <a:pt x="29" y="0"/>
                  </a:lnTo>
                  <a:lnTo>
                    <a:pt x="10" y="3"/>
                  </a:lnTo>
                  <a:lnTo>
                    <a:pt x="10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91"/>
            <p:cNvSpPr>
              <a:spLocks/>
            </p:cNvSpPr>
            <p:nvPr/>
          </p:nvSpPr>
          <p:spPr bwMode="auto">
            <a:xfrm>
              <a:off x="2921000" y="3743326"/>
              <a:ext cx="14288" cy="30163"/>
            </a:xfrm>
            <a:custGeom>
              <a:avLst/>
              <a:gdLst>
                <a:gd name="T0" fmla="*/ 9 w 9"/>
                <a:gd name="T1" fmla="*/ 0 h 19"/>
                <a:gd name="T2" fmla="*/ 9 w 9"/>
                <a:gd name="T3" fmla="*/ 0 h 19"/>
                <a:gd name="T4" fmla="*/ 0 w 9"/>
                <a:gd name="T5" fmla="*/ 19 h 19"/>
                <a:gd name="T6" fmla="*/ 0 w 9"/>
                <a:gd name="T7" fmla="*/ 19 h 19"/>
                <a:gd name="T8" fmla="*/ 9 w 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9">
                  <a:moveTo>
                    <a:pt x="9" y="0"/>
                  </a:moveTo>
                  <a:lnTo>
                    <a:pt x="9" y="0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2" name="Freeform 92"/>
            <p:cNvSpPr>
              <a:spLocks noEditPoints="1"/>
            </p:cNvSpPr>
            <p:nvPr/>
          </p:nvSpPr>
          <p:spPr bwMode="auto">
            <a:xfrm>
              <a:off x="2841625" y="3702051"/>
              <a:ext cx="93663" cy="71438"/>
            </a:xfrm>
            <a:custGeom>
              <a:avLst/>
              <a:gdLst>
                <a:gd name="T0" fmla="*/ 10 w 59"/>
                <a:gd name="T1" fmla="*/ 0 h 45"/>
                <a:gd name="T2" fmla="*/ 10 w 59"/>
                <a:gd name="T3" fmla="*/ 0 h 45"/>
                <a:gd name="T4" fmla="*/ 0 w 59"/>
                <a:gd name="T5" fmla="*/ 17 h 45"/>
                <a:gd name="T6" fmla="*/ 10 w 59"/>
                <a:gd name="T7" fmla="*/ 0 h 45"/>
                <a:gd name="T8" fmla="*/ 10 w 59"/>
                <a:gd name="T9" fmla="*/ 0 h 45"/>
                <a:gd name="T10" fmla="*/ 10 w 59"/>
                <a:gd name="T11" fmla="*/ 0 h 45"/>
                <a:gd name="T12" fmla="*/ 0 w 59"/>
                <a:gd name="T13" fmla="*/ 17 h 45"/>
                <a:gd name="T14" fmla="*/ 0 w 59"/>
                <a:gd name="T15" fmla="*/ 17 h 45"/>
                <a:gd name="T16" fmla="*/ 10 w 59"/>
                <a:gd name="T17" fmla="*/ 0 h 45"/>
                <a:gd name="T18" fmla="*/ 59 w 59"/>
                <a:gd name="T19" fmla="*/ 26 h 45"/>
                <a:gd name="T20" fmla="*/ 26 w 59"/>
                <a:gd name="T21" fmla="*/ 10 h 45"/>
                <a:gd name="T22" fmla="*/ 17 w 59"/>
                <a:gd name="T23" fmla="*/ 26 h 45"/>
                <a:gd name="T24" fmla="*/ 50 w 59"/>
                <a:gd name="T25" fmla="*/ 45 h 45"/>
                <a:gd name="T26" fmla="*/ 59 w 59"/>
                <a:gd name="T27" fmla="*/ 2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45">
                  <a:moveTo>
                    <a:pt x="10" y="0"/>
                  </a:moveTo>
                  <a:lnTo>
                    <a:pt x="10" y="0"/>
                  </a:lnTo>
                  <a:lnTo>
                    <a:pt x="0" y="17"/>
                  </a:lnTo>
                  <a:lnTo>
                    <a:pt x="10" y="0"/>
                  </a:lnTo>
                  <a:close/>
                  <a:moveTo>
                    <a:pt x="10" y="0"/>
                  </a:moveTo>
                  <a:lnTo>
                    <a:pt x="10" y="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10" y="0"/>
                  </a:lnTo>
                  <a:close/>
                  <a:moveTo>
                    <a:pt x="59" y="26"/>
                  </a:moveTo>
                  <a:lnTo>
                    <a:pt x="26" y="10"/>
                  </a:lnTo>
                  <a:lnTo>
                    <a:pt x="17" y="26"/>
                  </a:lnTo>
                  <a:lnTo>
                    <a:pt x="50" y="45"/>
                  </a:lnTo>
                  <a:lnTo>
                    <a:pt x="59" y="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8073729" y="2427036"/>
            <a:ext cx="2221409" cy="1977604"/>
            <a:chOff x="7915275" y="2379663"/>
            <a:chExt cx="2178050" cy="1939003"/>
          </a:xfrm>
        </p:grpSpPr>
        <p:sp>
          <p:nvSpPr>
            <p:cNvPr id="12" name="Freeform 12"/>
            <p:cNvSpPr>
              <a:spLocks noEditPoints="1"/>
            </p:cNvSpPr>
            <p:nvPr/>
          </p:nvSpPr>
          <p:spPr bwMode="auto">
            <a:xfrm>
              <a:off x="8442325" y="2379663"/>
              <a:ext cx="1651000" cy="1657350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6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7 h 440"/>
                <a:gd name="T10" fmla="*/ 432 w 440"/>
                <a:gd name="T11" fmla="*/ 310 h 440"/>
                <a:gd name="T12" fmla="*/ 432 w 440"/>
                <a:gd name="T13" fmla="*/ 302 h 440"/>
                <a:gd name="T14" fmla="*/ 440 w 440"/>
                <a:gd name="T15" fmla="*/ 279 h 440"/>
                <a:gd name="T16" fmla="*/ 440 w 440"/>
                <a:gd name="T17" fmla="*/ 239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7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0 h 440"/>
                <a:gd name="T32" fmla="*/ 421 w 440"/>
                <a:gd name="T33" fmla="*/ 32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4 h 440"/>
                <a:gd name="T72" fmla="*/ 0 w 440"/>
                <a:gd name="T73" fmla="*/ 143 h 440"/>
                <a:gd name="T74" fmla="*/ 8 w 440"/>
                <a:gd name="T75" fmla="*/ 167 h 440"/>
                <a:gd name="T76" fmla="*/ 8 w 440"/>
                <a:gd name="T77" fmla="*/ 214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8 h 440"/>
                <a:gd name="T86" fmla="*/ 8 w 440"/>
                <a:gd name="T87" fmla="*/ 355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8 h 440"/>
                <a:gd name="T96" fmla="*/ 51 w 440"/>
                <a:gd name="T97" fmla="*/ 438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39"/>
                    <a:pt x="390" y="438"/>
                    <a:pt x="395" y="437"/>
                  </a:cubicBezTo>
                  <a:cubicBezTo>
                    <a:pt x="392" y="429"/>
                    <a:pt x="392" y="429"/>
                    <a:pt x="392" y="429"/>
                  </a:cubicBezTo>
                  <a:close/>
                  <a:moveTo>
                    <a:pt x="411" y="418"/>
                  </a:moveTo>
                  <a:cubicBezTo>
                    <a:pt x="408" y="421"/>
                    <a:pt x="404" y="424"/>
                    <a:pt x="399" y="426"/>
                  </a:cubicBezTo>
                  <a:cubicBezTo>
                    <a:pt x="403" y="433"/>
                    <a:pt x="403" y="433"/>
                    <a:pt x="403" y="433"/>
                  </a:cubicBezTo>
                  <a:cubicBezTo>
                    <a:pt x="408" y="431"/>
                    <a:pt x="412" y="428"/>
                    <a:pt x="417" y="424"/>
                  </a:cubicBezTo>
                  <a:cubicBezTo>
                    <a:pt x="411" y="418"/>
                    <a:pt x="411" y="418"/>
                    <a:pt x="411" y="418"/>
                  </a:cubicBezTo>
                  <a:close/>
                  <a:moveTo>
                    <a:pt x="425" y="401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4"/>
                    <a:pt x="430" y="410"/>
                    <a:pt x="432" y="405"/>
                  </a:cubicBezTo>
                  <a:lnTo>
                    <a:pt x="425" y="401"/>
                  </a:lnTo>
                  <a:close/>
                  <a:moveTo>
                    <a:pt x="432" y="380"/>
                  </a:moveTo>
                  <a:cubicBezTo>
                    <a:pt x="431" y="385"/>
                    <a:pt x="430" y="390"/>
                    <a:pt x="428" y="394"/>
                  </a:cubicBezTo>
                  <a:cubicBezTo>
                    <a:pt x="436" y="397"/>
                    <a:pt x="436" y="397"/>
                    <a:pt x="436" y="397"/>
                  </a:cubicBezTo>
                  <a:cubicBezTo>
                    <a:pt x="438" y="392"/>
                    <a:pt x="439" y="387"/>
                    <a:pt x="440" y="381"/>
                  </a:cubicBezTo>
                  <a:cubicBezTo>
                    <a:pt x="432" y="380"/>
                    <a:pt x="432" y="380"/>
                    <a:pt x="432" y="380"/>
                  </a:cubicBezTo>
                  <a:close/>
                  <a:moveTo>
                    <a:pt x="432" y="357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7"/>
                    <a:pt x="440" y="357"/>
                    <a:pt x="440" y="357"/>
                  </a:cubicBezTo>
                  <a:lnTo>
                    <a:pt x="432" y="357"/>
                  </a:lnTo>
                  <a:close/>
                  <a:moveTo>
                    <a:pt x="432" y="334"/>
                  </a:moveTo>
                  <a:cubicBezTo>
                    <a:pt x="432" y="349"/>
                    <a:pt x="432" y="349"/>
                    <a:pt x="432" y="349"/>
                  </a:cubicBezTo>
                  <a:cubicBezTo>
                    <a:pt x="440" y="349"/>
                    <a:pt x="440" y="349"/>
                    <a:pt x="440" y="349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2"/>
                    <a:pt x="432" y="302"/>
                    <a:pt x="432" y="302"/>
                  </a:cubicBezTo>
                  <a:cubicBezTo>
                    <a:pt x="440" y="302"/>
                    <a:pt x="440" y="302"/>
                    <a:pt x="440" y="302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39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39"/>
                    <a:pt x="440" y="239"/>
                    <a:pt x="440" y="239"/>
                  </a:cubicBezTo>
                  <a:lnTo>
                    <a:pt x="432" y="239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2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2"/>
                    <a:pt x="440" y="192"/>
                    <a:pt x="440" y="192"/>
                  </a:cubicBezTo>
                  <a:lnTo>
                    <a:pt x="432" y="192"/>
                  </a:lnTo>
                  <a:close/>
                  <a:moveTo>
                    <a:pt x="432" y="169"/>
                  </a:moveTo>
                  <a:cubicBezTo>
                    <a:pt x="432" y="184"/>
                    <a:pt x="432" y="184"/>
                    <a:pt x="432" y="184"/>
                  </a:cubicBezTo>
                  <a:cubicBezTo>
                    <a:pt x="440" y="184"/>
                    <a:pt x="440" y="184"/>
                    <a:pt x="440" y="184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5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5"/>
                    <a:pt x="440" y="145"/>
                    <a:pt x="440" y="145"/>
                  </a:cubicBezTo>
                  <a:lnTo>
                    <a:pt x="432" y="145"/>
                  </a:lnTo>
                  <a:close/>
                  <a:moveTo>
                    <a:pt x="432" y="122"/>
                  </a:moveTo>
                  <a:cubicBezTo>
                    <a:pt x="432" y="137"/>
                    <a:pt x="432" y="137"/>
                    <a:pt x="432" y="137"/>
                  </a:cubicBezTo>
                  <a:cubicBezTo>
                    <a:pt x="440" y="137"/>
                    <a:pt x="440" y="137"/>
                    <a:pt x="440" y="137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0"/>
                    <a:pt x="432" y="90"/>
                    <a:pt x="432" y="90"/>
                  </a:cubicBezTo>
                  <a:cubicBezTo>
                    <a:pt x="440" y="90"/>
                    <a:pt x="440" y="90"/>
                    <a:pt x="440" y="90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1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5"/>
                    <a:pt x="438" y="50"/>
                  </a:cubicBezTo>
                  <a:lnTo>
                    <a:pt x="430" y="52"/>
                  </a:lnTo>
                  <a:close/>
                  <a:moveTo>
                    <a:pt x="421" y="32"/>
                  </a:moveTo>
                  <a:cubicBezTo>
                    <a:pt x="424" y="36"/>
                    <a:pt x="426" y="41"/>
                    <a:pt x="428" y="45"/>
                  </a:cubicBezTo>
                  <a:cubicBezTo>
                    <a:pt x="436" y="42"/>
                    <a:pt x="436" y="42"/>
                    <a:pt x="436" y="42"/>
                  </a:cubicBezTo>
                  <a:cubicBezTo>
                    <a:pt x="434" y="37"/>
                    <a:pt x="431" y="32"/>
                    <a:pt x="428" y="28"/>
                  </a:cubicBezTo>
                  <a:lnTo>
                    <a:pt x="421" y="32"/>
                  </a:lnTo>
                  <a:close/>
                  <a:moveTo>
                    <a:pt x="405" y="17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1"/>
                    <a:pt x="422" y="21"/>
                    <a:pt x="422" y="21"/>
                  </a:cubicBezTo>
                  <a:cubicBezTo>
                    <a:pt x="419" y="17"/>
                    <a:pt x="414" y="13"/>
                    <a:pt x="410" y="10"/>
                  </a:cubicBezTo>
                  <a:lnTo>
                    <a:pt x="405" y="17"/>
                  </a:ln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6"/>
                    <a:pt x="402" y="6"/>
                    <a:pt x="402" y="6"/>
                  </a:cubicBezTo>
                  <a:cubicBezTo>
                    <a:pt x="397" y="4"/>
                    <a:pt x="392" y="2"/>
                    <a:pt x="386" y="1"/>
                  </a:cubicBezTo>
                  <a:cubicBezTo>
                    <a:pt x="385" y="9"/>
                    <a:pt x="385" y="9"/>
                    <a:pt x="385" y="9"/>
                  </a:cubicBez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8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0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6"/>
                  </a:moveTo>
                  <a:cubicBezTo>
                    <a:pt x="40" y="14"/>
                    <a:pt x="45" y="12"/>
                    <a:pt x="50" y="10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4"/>
                    <a:pt x="37" y="7"/>
                    <a:pt x="32" y="9"/>
                  </a:cubicBezTo>
                  <a:cubicBezTo>
                    <a:pt x="36" y="16"/>
                    <a:pt x="36" y="16"/>
                    <a:pt x="36" y="16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1" y="18"/>
                    <a:pt x="17" y="22"/>
                    <a:pt x="13" y="26"/>
                  </a:cubicBezTo>
                  <a:cubicBezTo>
                    <a:pt x="20" y="31"/>
                    <a:pt x="20" y="31"/>
                    <a:pt x="20" y="31"/>
                  </a:cubicBezTo>
                  <a:close/>
                  <a:moveTo>
                    <a:pt x="10" y="51"/>
                  </a:moveTo>
                  <a:cubicBezTo>
                    <a:pt x="11" y="46"/>
                    <a:pt x="13" y="41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8"/>
                  </a:cubicBezTo>
                  <a:cubicBezTo>
                    <a:pt x="10" y="51"/>
                    <a:pt x="10" y="51"/>
                    <a:pt x="10" y="51"/>
                  </a:cubicBez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3"/>
                    <a:pt x="8" y="60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6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8" y="96"/>
                  </a:lnTo>
                  <a:close/>
                  <a:moveTo>
                    <a:pt x="8" y="120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3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3"/>
                    <a:pt x="0" y="143"/>
                    <a:pt x="0" y="143"/>
                  </a:cubicBezTo>
                  <a:lnTo>
                    <a:pt x="8" y="143"/>
                  </a:lnTo>
                  <a:close/>
                  <a:moveTo>
                    <a:pt x="8" y="167"/>
                  </a:moveTo>
                  <a:cubicBezTo>
                    <a:pt x="8" y="151"/>
                    <a:pt x="8" y="151"/>
                    <a:pt x="8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4"/>
                  </a:moveTo>
                  <a:cubicBezTo>
                    <a:pt x="8" y="198"/>
                    <a:pt x="8" y="198"/>
                    <a:pt x="8" y="19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14"/>
                    <a:pt x="0" y="214"/>
                    <a:pt x="0" y="214"/>
                  </a:cubicBezTo>
                  <a:lnTo>
                    <a:pt x="8" y="214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1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1"/>
                    <a:pt x="0" y="261"/>
                    <a:pt x="0" y="261"/>
                  </a:cubicBezTo>
                  <a:lnTo>
                    <a:pt x="8" y="261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8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8"/>
                    <a:pt x="0" y="308"/>
                    <a:pt x="0" y="308"/>
                  </a:cubicBezTo>
                  <a:lnTo>
                    <a:pt x="8" y="308"/>
                  </a:lnTo>
                  <a:close/>
                  <a:moveTo>
                    <a:pt x="8" y="332"/>
                  </a:moveTo>
                  <a:cubicBezTo>
                    <a:pt x="8" y="316"/>
                    <a:pt x="8" y="316"/>
                    <a:pt x="8" y="316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5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5"/>
                    <a:pt x="0" y="355"/>
                    <a:pt x="0" y="355"/>
                  </a:cubicBezTo>
                  <a:lnTo>
                    <a:pt x="8" y="355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3"/>
                    <a:pt x="8" y="363"/>
                    <a:pt x="8" y="363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79"/>
                  </a:cubicBezTo>
                  <a:lnTo>
                    <a:pt x="8" y="379"/>
                  </a:lnTo>
                  <a:close/>
                  <a:moveTo>
                    <a:pt x="14" y="400"/>
                  </a:moveTo>
                  <a:cubicBezTo>
                    <a:pt x="12" y="395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8"/>
                    <a:pt x="7" y="403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7"/>
                  </a:moveTo>
                  <a:cubicBezTo>
                    <a:pt x="24" y="414"/>
                    <a:pt x="20" y="410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5"/>
                    <a:pt x="18" y="419"/>
                    <a:pt x="22" y="423"/>
                  </a:cubicBezTo>
                  <a:lnTo>
                    <a:pt x="27" y="417"/>
                  </a:lnTo>
                  <a:close/>
                  <a:moveTo>
                    <a:pt x="46" y="428"/>
                  </a:moveTo>
                  <a:cubicBezTo>
                    <a:pt x="41" y="427"/>
                    <a:pt x="37" y="424"/>
                    <a:pt x="33" y="422"/>
                  </a:cubicBezTo>
                  <a:cubicBezTo>
                    <a:pt x="29" y="428"/>
                    <a:pt x="29" y="428"/>
                    <a:pt x="29" y="428"/>
                  </a:cubicBezTo>
                  <a:cubicBezTo>
                    <a:pt x="33" y="431"/>
                    <a:pt x="38" y="434"/>
                    <a:pt x="43" y="436"/>
                  </a:cubicBezTo>
                  <a:cubicBezTo>
                    <a:pt x="46" y="428"/>
                    <a:pt x="46" y="428"/>
                    <a:pt x="46" y="428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2"/>
                    <a:pt x="53" y="431"/>
                  </a:cubicBezTo>
                  <a:cubicBezTo>
                    <a:pt x="51" y="438"/>
                    <a:pt x="51" y="438"/>
                    <a:pt x="51" y="438"/>
                  </a:cubicBezTo>
                  <a:cubicBezTo>
                    <a:pt x="56" y="439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Rectangle 13"/>
            <p:cNvSpPr>
              <a:spLocks noChangeArrowheads="1"/>
            </p:cNvSpPr>
            <p:nvPr/>
          </p:nvSpPr>
          <p:spPr bwMode="auto">
            <a:xfrm>
              <a:off x="8637588" y="4098926"/>
              <a:ext cx="128721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Completed page</a:t>
              </a:r>
              <a:endParaRPr lang="en-US" altLang="en-US" sz="1836" kern="0"/>
            </a:p>
          </p:txBody>
        </p:sp>
        <p:sp>
          <p:nvSpPr>
            <p:cNvPr id="14" name="Freeform 14"/>
            <p:cNvSpPr>
              <a:spLocks noEditPoints="1"/>
            </p:cNvSpPr>
            <p:nvPr/>
          </p:nvSpPr>
          <p:spPr bwMode="auto">
            <a:xfrm>
              <a:off x="7915275" y="3194051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2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2 w 187"/>
                <a:gd name="T27" fmla="*/ 0 h 19"/>
                <a:gd name="T28" fmla="*/ 112 w 187"/>
                <a:gd name="T29" fmla="*/ 19 h 19"/>
                <a:gd name="T30" fmla="*/ 112 w 187"/>
                <a:gd name="T31" fmla="*/ 19 h 19"/>
                <a:gd name="T32" fmla="*/ 112 w 187"/>
                <a:gd name="T33" fmla="*/ 19 h 19"/>
                <a:gd name="T34" fmla="*/ 112 w 187"/>
                <a:gd name="T35" fmla="*/ 0 h 19"/>
                <a:gd name="T36" fmla="*/ 112 w 187"/>
                <a:gd name="T37" fmla="*/ 0 h 19"/>
                <a:gd name="T38" fmla="*/ 112 w 187"/>
                <a:gd name="T39" fmla="*/ 19 h 19"/>
                <a:gd name="T40" fmla="*/ 57 w 187"/>
                <a:gd name="T41" fmla="*/ 19 h 19"/>
                <a:gd name="T42" fmla="*/ 93 w 187"/>
                <a:gd name="T43" fmla="*/ 19 h 19"/>
                <a:gd name="T44" fmla="*/ 93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2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112" y="19"/>
                  </a:moveTo>
                  <a:lnTo>
                    <a:pt x="112" y="19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57" y="19"/>
                  </a:moveTo>
                  <a:lnTo>
                    <a:pt x="93" y="19"/>
                  </a:lnTo>
                  <a:lnTo>
                    <a:pt x="93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8189913" y="3133726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8682038" y="2925763"/>
              <a:ext cx="1127125" cy="754063"/>
            </a:xfrm>
            <a:custGeom>
              <a:avLst/>
              <a:gdLst>
                <a:gd name="T0" fmla="*/ 0 w 300"/>
                <a:gd name="T1" fmla="*/ 188 h 200"/>
                <a:gd name="T2" fmla="*/ 12 w 300"/>
                <a:gd name="T3" fmla="*/ 200 h 200"/>
                <a:gd name="T4" fmla="*/ 288 w 300"/>
                <a:gd name="T5" fmla="*/ 200 h 200"/>
                <a:gd name="T6" fmla="*/ 300 w 300"/>
                <a:gd name="T7" fmla="*/ 188 h 200"/>
                <a:gd name="T8" fmla="*/ 300 w 300"/>
                <a:gd name="T9" fmla="*/ 0 h 200"/>
                <a:gd name="T10" fmla="*/ 0 w 300"/>
                <a:gd name="T11" fmla="*/ 0 h 200"/>
                <a:gd name="T12" fmla="*/ 0 w 300"/>
                <a:gd name="T13" fmla="*/ 18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00">
                  <a:moveTo>
                    <a:pt x="0" y="188"/>
                  </a:moveTo>
                  <a:cubicBezTo>
                    <a:pt x="0" y="195"/>
                    <a:pt x="5" y="200"/>
                    <a:pt x="12" y="200"/>
                  </a:cubicBezTo>
                  <a:cubicBezTo>
                    <a:pt x="288" y="200"/>
                    <a:pt x="288" y="200"/>
                    <a:pt x="288" y="200"/>
                  </a:cubicBezTo>
                  <a:cubicBezTo>
                    <a:pt x="295" y="200"/>
                    <a:pt x="300" y="195"/>
                    <a:pt x="300" y="18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8"/>
                    <a:pt x="0" y="188"/>
                    <a:pt x="0" y="188"/>
                  </a:cubicBezTo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8682038" y="2714626"/>
              <a:ext cx="1127125" cy="285750"/>
            </a:xfrm>
            <a:custGeom>
              <a:avLst/>
              <a:gdLst>
                <a:gd name="T0" fmla="*/ 288 w 300"/>
                <a:gd name="T1" fmla="*/ 0 h 76"/>
                <a:gd name="T2" fmla="*/ 12 w 300"/>
                <a:gd name="T3" fmla="*/ 0 h 76"/>
                <a:gd name="T4" fmla="*/ 0 w 300"/>
                <a:gd name="T5" fmla="*/ 12 h 76"/>
                <a:gd name="T6" fmla="*/ 0 w 300"/>
                <a:gd name="T7" fmla="*/ 76 h 76"/>
                <a:gd name="T8" fmla="*/ 300 w 300"/>
                <a:gd name="T9" fmla="*/ 76 h 76"/>
                <a:gd name="T10" fmla="*/ 300 w 300"/>
                <a:gd name="T11" fmla="*/ 12 h 76"/>
                <a:gd name="T12" fmla="*/ 288 w 300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76">
                  <a:moveTo>
                    <a:pt x="28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6"/>
                    <a:pt x="295" y="0"/>
                    <a:pt x="288" y="0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Freeform 44"/>
            <p:cNvSpPr>
              <a:spLocks/>
            </p:cNvSpPr>
            <p:nvPr/>
          </p:nvSpPr>
          <p:spPr bwMode="auto">
            <a:xfrm>
              <a:off x="8682038" y="3000376"/>
              <a:ext cx="720725" cy="679450"/>
            </a:xfrm>
            <a:custGeom>
              <a:avLst/>
              <a:gdLst>
                <a:gd name="T0" fmla="*/ 192 w 192"/>
                <a:gd name="T1" fmla="*/ 0 h 180"/>
                <a:gd name="T2" fmla="*/ 0 w 192"/>
                <a:gd name="T3" fmla="*/ 0 h 180"/>
                <a:gd name="T4" fmla="*/ 0 w 192"/>
                <a:gd name="T5" fmla="*/ 168 h 180"/>
                <a:gd name="T6" fmla="*/ 12 w 192"/>
                <a:gd name="T7" fmla="*/ 180 h 180"/>
                <a:gd name="T8" fmla="*/ 25 w 192"/>
                <a:gd name="T9" fmla="*/ 180 h 180"/>
                <a:gd name="T10" fmla="*/ 192 w 192"/>
                <a:gd name="T11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2" h="180">
                  <a:moveTo>
                    <a:pt x="19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0" y="175"/>
                    <a:pt x="5" y="180"/>
                    <a:pt x="12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192" y="0"/>
                    <a:pt x="192" y="0"/>
                    <a:pt x="192" y="0"/>
                  </a:cubicBezTo>
                </a:path>
              </a:pathLst>
            </a:custGeom>
            <a:solidFill>
              <a:srgbClr val="7AC3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Freeform 45"/>
            <p:cNvSpPr>
              <a:spLocks/>
            </p:cNvSpPr>
            <p:nvPr/>
          </p:nvSpPr>
          <p:spPr bwMode="auto">
            <a:xfrm>
              <a:off x="8682038" y="2714626"/>
              <a:ext cx="984250" cy="285750"/>
            </a:xfrm>
            <a:custGeom>
              <a:avLst/>
              <a:gdLst>
                <a:gd name="T0" fmla="*/ 262 w 262"/>
                <a:gd name="T1" fmla="*/ 0 h 76"/>
                <a:gd name="T2" fmla="*/ 12 w 262"/>
                <a:gd name="T3" fmla="*/ 0 h 76"/>
                <a:gd name="T4" fmla="*/ 0 w 262"/>
                <a:gd name="T5" fmla="*/ 12 h 76"/>
                <a:gd name="T6" fmla="*/ 0 w 262"/>
                <a:gd name="T7" fmla="*/ 56 h 76"/>
                <a:gd name="T8" fmla="*/ 0 w 262"/>
                <a:gd name="T9" fmla="*/ 76 h 76"/>
                <a:gd name="T10" fmla="*/ 192 w 262"/>
                <a:gd name="T11" fmla="*/ 76 h 76"/>
                <a:gd name="T12" fmla="*/ 262 w 262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2" h="76">
                  <a:moveTo>
                    <a:pt x="26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92" y="76"/>
                    <a:pt x="192" y="76"/>
                    <a:pt x="192" y="7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6"/>
            <p:cNvSpPr>
              <a:spLocks noChangeArrowheads="1"/>
            </p:cNvSpPr>
            <p:nvPr/>
          </p:nvSpPr>
          <p:spPr bwMode="auto">
            <a:xfrm>
              <a:off x="8970963" y="2824163"/>
              <a:ext cx="758825" cy="904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Oval 47"/>
            <p:cNvSpPr>
              <a:spLocks noChangeArrowheads="1"/>
            </p:cNvSpPr>
            <p:nvPr/>
          </p:nvSpPr>
          <p:spPr bwMode="auto">
            <a:xfrm>
              <a:off x="8715375" y="2755901"/>
              <a:ext cx="222250" cy="222250"/>
            </a:xfrm>
            <a:prstGeom prst="ellipse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8772525" y="2805113"/>
              <a:ext cx="165100" cy="128588"/>
            </a:xfrm>
            <a:custGeom>
              <a:avLst/>
              <a:gdLst>
                <a:gd name="T0" fmla="*/ 26 w 104"/>
                <a:gd name="T1" fmla="*/ 47 h 81"/>
                <a:gd name="T2" fmla="*/ 59 w 104"/>
                <a:gd name="T3" fmla="*/ 81 h 81"/>
                <a:gd name="T4" fmla="*/ 42 w 104"/>
                <a:gd name="T5" fmla="*/ 81 h 81"/>
                <a:gd name="T6" fmla="*/ 0 w 104"/>
                <a:gd name="T7" fmla="*/ 40 h 81"/>
                <a:gd name="T8" fmla="*/ 42 w 104"/>
                <a:gd name="T9" fmla="*/ 0 h 81"/>
                <a:gd name="T10" fmla="*/ 59 w 104"/>
                <a:gd name="T11" fmla="*/ 0 h 81"/>
                <a:gd name="T12" fmla="*/ 26 w 104"/>
                <a:gd name="T13" fmla="*/ 33 h 81"/>
                <a:gd name="T14" fmla="*/ 104 w 104"/>
                <a:gd name="T15" fmla="*/ 33 h 81"/>
                <a:gd name="T16" fmla="*/ 104 w 104"/>
                <a:gd name="T17" fmla="*/ 47 h 81"/>
                <a:gd name="T18" fmla="*/ 26 w 104"/>
                <a:gd name="T19" fmla="*/ 4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4" h="81">
                  <a:moveTo>
                    <a:pt x="26" y="47"/>
                  </a:moveTo>
                  <a:lnTo>
                    <a:pt x="59" y="81"/>
                  </a:lnTo>
                  <a:lnTo>
                    <a:pt x="42" y="81"/>
                  </a:lnTo>
                  <a:lnTo>
                    <a:pt x="0" y="40"/>
                  </a:lnTo>
                  <a:lnTo>
                    <a:pt x="42" y="0"/>
                  </a:lnTo>
                  <a:lnTo>
                    <a:pt x="59" y="0"/>
                  </a:lnTo>
                  <a:lnTo>
                    <a:pt x="26" y="33"/>
                  </a:lnTo>
                  <a:lnTo>
                    <a:pt x="104" y="33"/>
                  </a:lnTo>
                  <a:lnTo>
                    <a:pt x="104" y="47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3" name="Freeform 93"/>
            <p:cNvSpPr>
              <a:spLocks/>
            </p:cNvSpPr>
            <p:nvPr/>
          </p:nvSpPr>
          <p:spPr bwMode="auto">
            <a:xfrm>
              <a:off x="8990013" y="3084513"/>
              <a:ext cx="511175" cy="485775"/>
            </a:xfrm>
            <a:custGeom>
              <a:avLst/>
              <a:gdLst>
                <a:gd name="T0" fmla="*/ 161 w 322"/>
                <a:gd name="T1" fmla="*/ 254 h 306"/>
                <a:gd name="T2" fmla="*/ 61 w 322"/>
                <a:gd name="T3" fmla="*/ 306 h 306"/>
                <a:gd name="T4" fmla="*/ 80 w 322"/>
                <a:gd name="T5" fmla="*/ 194 h 306"/>
                <a:gd name="T6" fmla="*/ 0 w 322"/>
                <a:gd name="T7" fmla="*/ 116 h 306"/>
                <a:gd name="T8" fmla="*/ 111 w 322"/>
                <a:gd name="T9" fmla="*/ 99 h 306"/>
                <a:gd name="T10" fmla="*/ 161 w 322"/>
                <a:gd name="T11" fmla="*/ 0 h 306"/>
                <a:gd name="T12" fmla="*/ 211 w 322"/>
                <a:gd name="T13" fmla="*/ 99 h 306"/>
                <a:gd name="T14" fmla="*/ 322 w 322"/>
                <a:gd name="T15" fmla="*/ 116 h 306"/>
                <a:gd name="T16" fmla="*/ 241 w 322"/>
                <a:gd name="T17" fmla="*/ 194 h 306"/>
                <a:gd name="T18" fmla="*/ 260 w 322"/>
                <a:gd name="T19" fmla="*/ 306 h 306"/>
                <a:gd name="T20" fmla="*/ 161 w 322"/>
                <a:gd name="T21" fmla="*/ 254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2" h="306">
                  <a:moveTo>
                    <a:pt x="161" y="254"/>
                  </a:moveTo>
                  <a:lnTo>
                    <a:pt x="61" y="306"/>
                  </a:lnTo>
                  <a:lnTo>
                    <a:pt x="80" y="194"/>
                  </a:lnTo>
                  <a:lnTo>
                    <a:pt x="0" y="116"/>
                  </a:lnTo>
                  <a:lnTo>
                    <a:pt x="111" y="99"/>
                  </a:lnTo>
                  <a:lnTo>
                    <a:pt x="161" y="0"/>
                  </a:lnTo>
                  <a:lnTo>
                    <a:pt x="211" y="99"/>
                  </a:lnTo>
                  <a:lnTo>
                    <a:pt x="322" y="116"/>
                  </a:lnTo>
                  <a:lnTo>
                    <a:pt x="241" y="194"/>
                  </a:lnTo>
                  <a:lnTo>
                    <a:pt x="260" y="306"/>
                  </a:lnTo>
                  <a:lnTo>
                    <a:pt x="161" y="254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4197597" y="2427036"/>
            <a:ext cx="3754700" cy="1977604"/>
            <a:chOff x="4114800" y="2379663"/>
            <a:chExt cx="3681413" cy="1939003"/>
          </a:xfrm>
        </p:grpSpPr>
        <p:sp>
          <p:nvSpPr>
            <p:cNvPr id="16" name="Freeform 16"/>
            <p:cNvSpPr>
              <a:spLocks noEditPoints="1"/>
            </p:cNvSpPr>
            <p:nvPr/>
          </p:nvSpPr>
          <p:spPr bwMode="auto">
            <a:xfrm>
              <a:off x="5591175" y="2925763"/>
              <a:ext cx="233363" cy="233363"/>
            </a:xfrm>
            <a:custGeom>
              <a:avLst/>
              <a:gdLst>
                <a:gd name="T0" fmla="*/ 118 w 147"/>
                <a:gd name="T1" fmla="*/ 133 h 147"/>
                <a:gd name="T2" fmla="*/ 132 w 147"/>
                <a:gd name="T3" fmla="*/ 147 h 147"/>
                <a:gd name="T4" fmla="*/ 147 w 147"/>
                <a:gd name="T5" fmla="*/ 133 h 147"/>
                <a:gd name="T6" fmla="*/ 130 w 147"/>
                <a:gd name="T7" fmla="*/ 119 h 147"/>
                <a:gd name="T8" fmla="*/ 118 w 147"/>
                <a:gd name="T9" fmla="*/ 133 h 147"/>
                <a:gd name="T10" fmla="*/ 118 w 147"/>
                <a:gd name="T11" fmla="*/ 133 h 147"/>
                <a:gd name="T12" fmla="*/ 118 w 147"/>
                <a:gd name="T13" fmla="*/ 133 h 147"/>
                <a:gd name="T14" fmla="*/ 130 w 147"/>
                <a:gd name="T15" fmla="*/ 119 h 147"/>
                <a:gd name="T16" fmla="*/ 130 w 147"/>
                <a:gd name="T17" fmla="*/ 119 h 147"/>
                <a:gd name="T18" fmla="*/ 118 w 147"/>
                <a:gd name="T19" fmla="*/ 133 h 147"/>
                <a:gd name="T20" fmla="*/ 78 w 147"/>
                <a:gd name="T21" fmla="*/ 93 h 147"/>
                <a:gd name="T22" fmla="*/ 104 w 147"/>
                <a:gd name="T23" fmla="*/ 119 h 147"/>
                <a:gd name="T24" fmla="*/ 118 w 147"/>
                <a:gd name="T25" fmla="*/ 107 h 147"/>
                <a:gd name="T26" fmla="*/ 92 w 147"/>
                <a:gd name="T27" fmla="*/ 78 h 147"/>
                <a:gd name="T28" fmla="*/ 78 w 147"/>
                <a:gd name="T29" fmla="*/ 93 h 147"/>
                <a:gd name="T30" fmla="*/ 78 w 147"/>
                <a:gd name="T31" fmla="*/ 93 h 147"/>
                <a:gd name="T32" fmla="*/ 78 w 147"/>
                <a:gd name="T33" fmla="*/ 93 h 147"/>
                <a:gd name="T34" fmla="*/ 92 w 147"/>
                <a:gd name="T35" fmla="*/ 78 h 147"/>
                <a:gd name="T36" fmla="*/ 92 w 147"/>
                <a:gd name="T37" fmla="*/ 78 h 147"/>
                <a:gd name="T38" fmla="*/ 78 w 147"/>
                <a:gd name="T39" fmla="*/ 93 h 147"/>
                <a:gd name="T40" fmla="*/ 38 w 147"/>
                <a:gd name="T41" fmla="*/ 52 h 147"/>
                <a:gd name="T42" fmla="*/ 66 w 147"/>
                <a:gd name="T43" fmla="*/ 81 h 147"/>
                <a:gd name="T44" fmla="*/ 78 w 147"/>
                <a:gd name="T45" fmla="*/ 66 h 147"/>
                <a:gd name="T46" fmla="*/ 52 w 147"/>
                <a:gd name="T47" fmla="*/ 40 h 147"/>
                <a:gd name="T48" fmla="*/ 38 w 147"/>
                <a:gd name="T49" fmla="*/ 52 h 147"/>
                <a:gd name="T50" fmla="*/ 38 w 147"/>
                <a:gd name="T51" fmla="*/ 52 h 147"/>
                <a:gd name="T52" fmla="*/ 38 w 147"/>
                <a:gd name="T53" fmla="*/ 52 h 147"/>
                <a:gd name="T54" fmla="*/ 52 w 147"/>
                <a:gd name="T55" fmla="*/ 40 h 147"/>
                <a:gd name="T56" fmla="*/ 52 w 147"/>
                <a:gd name="T57" fmla="*/ 40 h 147"/>
                <a:gd name="T58" fmla="*/ 38 w 147"/>
                <a:gd name="T59" fmla="*/ 52 h 147"/>
                <a:gd name="T60" fmla="*/ 0 w 147"/>
                <a:gd name="T61" fmla="*/ 14 h 147"/>
                <a:gd name="T62" fmla="*/ 26 w 147"/>
                <a:gd name="T63" fmla="*/ 40 h 147"/>
                <a:gd name="T64" fmla="*/ 40 w 147"/>
                <a:gd name="T65" fmla="*/ 26 h 147"/>
                <a:gd name="T66" fmla="*/ 12 w 147"/>
                <a:gd name="T67" fmla="*/ 0 h 147"/>
                <a:gd name="T68" fmla="*/ 0 w 147"/>
                <a:gd name="T69" fmla="*/ 14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7" h="147">
                  <a:moveTo>
                    <a:pt x="118" y="133"/>
                  </a:moveTo>
                  <a:lnTo>
                    <a:pt x="132" y="147"/>
                  </a:lnTo>
                  <a:lnTo>
                    <a:pt x="147" y="133"/>
                  </a:lnTo>
                  <a:lnTo>
                    <a:pt x="130" y="119"/>
                  </a:lnTo>
                  <a:lnTo>
                    <a:pt x="118" y="133"/>
                  </a:lnTo>
                  <a:close/>
                  <a:moveTo>
                    <a:pt x="118" y="133"/>
                  </a:moveTo>
                  <a:lnTo>
                    <a:pt x="118" y="133"/>
                  </a:lnTo>
                  <a:lnTo>
                    <a:pt x="130" y="119"/>
                  </a:lnTo>
                  <a:lnTo>
                    <a:pt x="130" y="119"/>
                  </a:lnTo>
                  <a:lnTo>
                    <a:pt x="118" y="133"/>
                  </a:lnTo>
                  <a:close/>
                  <a:moveTo>
                    <a:pt x="78" y="93"/>
                  </a:moveTo>
                  <a:lnTo>
                    <a:pt x="104" y="119"/>
                  </a:lnTo>
                  <a:lnTo>
                    <a:pt x="118" y="107"/>
                  </a:lnTo>
                  <a:lnTo>
                    <a:pt x="92" y="78"/>
                  </a:lnTo>
                  <a:lnTo>
                    <a:pt x="78" y="93"/>
                  </a:lnTo>
                  <a:close/>
                  <a:moveTo>
                    <a:pt x="78" y="93"/>
                  </a:moveTo>
                  <a:lnTo>
                    <a:pt x="78" y="93"/>
                  </a:lnTo>
                  <a:lnTo>
                    <a:pt x="92" y="78"/>
                  </a:lnTo>
                  <a:lnTo>
                    <a:pt x="92" y="78"/>
                  </a:lnTo>
                  <a:lnTo>
                    <a:pt x="78" y="93"/>
                  </a:lnTo>
                  <a:close/>
                  <a:moveTo>
                    <a:pt x="38" y="52"/>
                  </a:moveTo>
                  <a:lnTo>
                    <a:pt x="66" y="81"/>
                  </a:lnTo>
                  <a:lnTo>
                    <a:pt x="78" y="66"/>
                  </a:lnTo>
                  <a:lnTo>
                    <a:pt x="52" y="40"/>
                  </a:lnTo>
                  <a:lnTo>
                    <a:pt x="38" y="52"/>
                  </a:lnTo>
                  <a:close/>
                  <a:moveTo>
                    <a:pt x="38" y="52"/>
                  </a:moveTo>
                  <a:lnTo>
                    <a:pt x="38" y="52"/>
                  </a:lnTo>
                  <a:lnTo>
                    <a:pt x="52" y="40"/>
                  </a:lnTo>
                  <a:lnTo>
                    <a:pt x="52" y="40"/>
                  </a:lnTo>
                  <a:lnTo>
                    <a:pt x="38" y="52"/>
                  </a:lnTo>
                  <a:close/>
                  <a:moveTo>
                    <a:pt x="0" y="14"/>
                  </a:moveTo>
                  <a:lnTo>
                    <a:pt x="26" y="40"/>
                  </a:lnTo>
                  <a:lnTo>
                    <a:pt x="40" y="26"/>
                  </a:lnTo>
                  <a:lnTo>
                    <a:pt x="12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5741988" y="3079751"/>
              <a:ext cx="146050" cy="144463"/>
            </a:xfrm>
            <a:custGeom>
              <a:avLst/>
              <a:gdLst>
                <a:gd name="T0" fmla="*/ 0 w 92"/>
                <a:gd name="T1" fmla="*/ 67 h 91"/>
                <a:gd name="T2" fmla="*/ 92 w 92"/>
                <a:gd name="T3" fmla="*/ 91 h 91"/>
                <a:gd name="T4" fmla="*/ 68 w 92"/>
                <a:gd name="T5" fmla="*/ 0 h 91"/>
                <a:gd name="T6" fmla="*/ 0 w 92"/>
                <a:gd name="T7" fmla="*/ 67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91">
                  <a:moveTo>
                    <a:pt x="0" y="67"/>
                  </a:moveTo>
                  <a:lnTo>
                    <a:pt x="92" y="91"/>
                  </a:lnTo>
                  <a:lnTo>
                    <a:pt x="68" y="0"/>
                  </a:lnTo>
                  <a:lnTo>
                    <a:pt x="0" y="67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8"/>
            <p:cNvSpPr>
              <a:spLocks noEditPoints="1"/>
            </p:cNvSpPr>
            <p:nvPr/>
          </p:nvSpPr>
          <p:spPr bwMode="auto">
            <a:xfrm>
              <a:off x="5591175" y="3392488"/>
              <a:ext cx="233363" cy="234950"/>
            </a:xfrm>
            <a:custGeom>
              <a:avLst/>
              <a:gdLst>
                <a:gd name="T0" fmla="*/ 130 w 147"/>
                <a:gd name="T1" fmla="*/ 29 h 148"/>
                <a:gd name="T2" fmla="*/ 147 w 147"/>
                <a:gd name="T3" fmla="*/ 15 h 148"/>
                <a:gd name="T4" fmla="*/ 132 w 147"/>
                <a:gd name="T5" fmla="*/ 0 h 148"/>
                <a:gd name="T6" fmla="*/ 118 w 147"/>
                <a:gd name="T7" fmla="*/ 15 h 148"/>
                <a:gd name="T8" fmla="*/ 130 w 147"/>
                <a:gd name="T9" fmla="*/ 29 h 148"/>
                <a:gd name="T10" fmla="*/ 130 w 147"/>
                <a:gd name="T11" fmla="*/ 29 h 148"/>
                <a:gd name="T12" fmla="*/ 130 w 147"/>
                <a:gd name="T13" fmla="*/ 29 h 148"/>
                <a:gd name="T14" fmla="*/ 118 w 147"/>
                <a:gd name="T15" fmla="*/ 15 h 148"/>
                <a:gd name="T16" fmla="*/ 118 w 147"/>
                <a:gd name="T17" fmla="*/ 15 h 148"/>
                <a:gd name="T18" fmla="*/ 130 w 147"/>
                <a:gd name="T19" fmla="*/ 29 h 148"/>
                <a:gd name="T20" fmla="*/ 92 w 147"/>
                <a:gd name="T21" fmla="*/ 69 h 148"/>
                <a:gd name="T22" fmla="*/ 118 w 147"/>
                <a:gd name="T23" fmla="*/ 41 h 148"/>
                <a:gd name="T24" fmla="*/ 104 w 147"/>
                <a:gd name="T25" fmla="*/ 29 h 148"/>
                <a:gd name="T26" fmla="*/ 78 w 147"/>
                <a:gd name="T27" fmla="*/ 55 h 148"/>
                <a:gd name="T28" fmla="*/ 92 w 147"/>
                <a:gd name="T29" fmla="*/ 69 h 148"/>
                <a:gd name="T30" fmla="*/ 92 w 147"/>
                <a:gd name="T31" fmla="*/ 69 h 148"/>
                <a:gd name="T32" fmla="*/ 92 w 147"/>
                <a:gd name="T33" fmla="*/ 69 h 148"/>
                <a:gd name="T34" fmla="*/ 78 w 147"/>
                <a:gd name="T35" fmla="*/ 55 h 148"/>
                <a:gd name="T36" fmla="*/ 78 w 147"/>
                <a:gd name="T37" fmla="*/ 55 h 148"/>
                <a:gd name="T38" fmla="*/ 92 w 147"/>
                <a:gd name="T39" fmla="*/ 69 h 148"/>
                <a:gd name="T40" fmla="*/ 52 w 147"/>
                <a:gd name="T41" fmla="*/ 107 h 148"/>
                <a:gd name="T42" fmla="*/ 78 w 147"/>
                <a:gd name="T43" fmla="*/ 81 h 148"/>
                <a:gd name="T44" fmla="*/ 66 w 147"/>
                <a:gd name="T45" fmla="*/ 67 h 148"/>
                <a:gd name="T46" fmla="*/ 38 w 147"/>
                <a:gd name="T47" fmla="*/ 95 h 148"/>
                <a:gd name="T48" fmla="*/ 52 w 147"/>
                <a:gd name="T49" fmla="*/ 107 h 148"/>
                <a:gd name="T50" fmla="*/ 52 w 147"/>
                <a:gd name="T51" fmla="*/ 107 h 148"/>
                <a:gd name="T52" fmla="*/ 52 w 147"/>
                <a:gd name="T53" fmla="*/ 107 h 148"/>
                <a:gd name="T54" fmla="*/ 38 w 147"/>
                <a:gd name="T55" fmla="*/ 95 h 148"/>
                <a:gd name="T56" fmla="*/ 38 w 147"/>
                <a:gd name="T57" fmla="*/ 95 h 148"/>
                <a:gd name="T58" fmla="*/ 52 w 147"/>
                <a:gd name="T59" fmla="*/ 107 h 148"/>
                <a:gd name="T60" fmla="*/ 12 w 147"/>
                <a:gd name="T61" fmla="*/ 148 h 148"/>
                <a:gd name="T62" fmla="*/ 40 w 147"/>
                <a:gd name="T63" fmla="*/ 122 h 148"/>
                <a:gd name="T64" fmla="*/ 26 w 147"/>
                <a:gd name="T65" fmla="*/ 107 h 148"/>
                <a:gd name="T66" fmla="*/ 0 w 147"/>
                <a:gd name="T67" fmla="*/ 133 h 148"/>
                <a:gd name="T68" fmla="*/ 12 w 147"/>
                <a:gd name="T69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7" h="148">
                  <a:moveTo>
                    <a:pt x="130" y="29"/>
                  </a:moveTo>
                  <a:lnTo>
                    <a:pt x="147" y="15"/>
                  </a:lnTo>
                  <a:lnTo>
                    <a:pt x="132" y="0"/>
                  </a:lnTo>
                  <a:lnTo>
                    <a:pt x="118" y="15"/>
                  </a:lnTo>
                  <a:lnTo>
                    <a:pt x="130" y="29"/>
                  </a:lnTo>
                  <a:close/>
                  <a:moveTo>
                    <a:pt x="130" y="29"/>
                  </a:moveTo>
                  <a:lnTo>
                    <a:pt x="130" y="29"/>
                  </a:lnTo>
                  <a:lnTo>
                    <a:pt x="118" y="15"/>
                  </a:lnTo>
                  <a:lnTo>
                    <a:pt x="118" y="15"/>
                  </a:lnTo>
                  <a:lnTo>
                    <a:pt x="130" y="29"/>
                  </a:lnTo>
                  <a:close/>
                  <a:moveTo>
                    <a:pt x="92" y="69"/>
                  </a:moveTo>
                  <a:lnTo>
                    <a:pt x="118" y="41"/>
                  </a:lnTo>
                  <a:lnTo>
                    <a:pt x="104" y="29"/>
                  </a:lnTo>
                  <a:lnTo>
                    <a:pt x="78" y="55"/>
                  </a:lnTo>
                  <a:lnTo>
                    <a:pt x="92" y="69"/>
                  </a:lnTo>
                  <a:close/>
                  <a:moveTo>
                    <a:pt x="92" y="69"/>
                  </a:moveTo>
                  <a:lnTo>
                    <a:pt x="92" y="69"/>
                  </a:lnTo>
                  <a:lnTo>
                    <a:pt x="78" y="55"/>
                  </a:lnTo>
                  <a:lnTo>
                    <a:pt x="78" y="55"/>
                  </a:lnTo>
                  <a:lnTo>
                    <a:pt x="92" y="69"/>
                  </a:lnTo>
                  <a:close/>
                  <a:moveTo>
                    <a:pt x="52" y="107"/>
                  </a:moveTo>
                  <a:lnTo>
                    <a:pt x="78" y="81"/>
                  </a:lnTo>
                  <a:lnTo>
                    <a:pt x="66" y="67"/>
                  </a:lnTo>
                  <a:lnTo>
                    <a:pt x="38" y="95"/>
                  </a:lnTo>
                  <a:lnTo>
                    <a:pt x="52" y="107"/>
                  </a:lnTo>
                  <a:close/>
                  <a:moveTo>
                    <a:pt x="52" y="107"/>
                  </a:moveTo>
                  <a:lnTo>
                    <a:pt x="52" y="107"/>
                  </a:lnTo>
                  <a:lnTo>
                    <a:pt x="38" y="95"/>
                  </a:lnTo>
                  <a:lnTo>
                    <a:pt x="38" y="95"/>
                  </a:lnTo>
                  <a:lnTo>
                    <a:pt x="52" y="107"/>
                  </a:lnTo>
                  <a:close/>
                  <a:moveTo>
                    <a:pt x="12" y="148"/>
                  </a:moveTo>
                  <a:lnTo>
                    <a:pt x="40" y="122"/>
                  </a:lnTo>
                  <a:lnTo>
                    <a:pt x="26" y="107"/>
                  </a:lnTo>
                  <a:lnTo>
                    <a:pt x="0" y="133"/>
                  </a:lnTo>
                  <a:lnTo>
                    <a:pt x="12" y="148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5741988" y="3328988"/>
              <a:ext cx="146050" cy="142875"/>
            </a:xfrm>
            <a:custGeom>
              <a:avLst/>
              <a:gdLst>
                <a:gd name="T0" fmla="*/ 68 w 92"/>
                <a:gd name="T1" fmla="*/ 90 h 90"/>
                <a:gd name="T2" fmla="*/ 92 w 92"/>
                <a:gd name="T3" fmla="*/ 0 h 90"/>
                <a:gd name="T4" fmla="*/ 0 w 92"/>
                <a:gd name="T5" fmla="*/ 24 h 90"/>
                <a:gd name="T6" fmla="*/ 68 w 92"/>
                <a:gd name="T7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90">
                  <a:moveTo>
                    <a:pt x="68" y="90"/>
                  </a:moveTo>
                  <a:lnTo>
                    <a:pt x="92" y="0"/>
                  </a:lnTo>
                  <a:lnTo>
                    <a:pt x="0" y="24"/>
                  </a:lnTo>
                  <a:lnTo>
                    <a:pt x="68" y="9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4584700" y="2506663"/>
              <a:ext cx="225425" cy="400050"/>
            </a:xfrm>
            <a:custGeom>
              <a:avLst/>
              <a:gdLst>
                <a:gd name="T0" fmla="*/ 58 w 60"/>
                <a:gd name="T1" fmla="*/ 56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2 h 106"/>
                <a:gd name="T8" fmla="*/ 3 w 60"/>
                <a:gd name="T9" fmla="*/ 2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6 h 106"/>
                <a:gd name="T16" fmla="*/ 2 w 60"/>
                <a:gd name="T17" fmla="*/ 98 h 106"/>
                <a:gd name="T18" fmla="*/ 2 w 60"/>
                <a:gd name="T19" fmla="*/ 105 h 106"/>
                <a:gd name="T20" fmla="*/ 8 w 60"/>
                <a:gd name="T21" fmla="*/ 105 h 106"/>
                <a:gd name="T22" fmla="*/ 48 w 60"/>
                <a:gd name="T23" fmla="*/ 66 h 106"/>
                <a:gd name="T24" fmla="*/ 48 w 60"/>
                <a:gd name="T25" fmla="*/ 65 h 106"/>
                <a:gd name="T26" fmla="*/ 58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6"/>
                  </a:moveTo>
                  <a:cubicBezTo>
                    <a:pt x="60" y="54"/>
                    <a:pt x="59" y="51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6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4114800" y="2506663"/>
              <a:ext cx="222250" cy="400050"/>
            </a:xfrm>
            <a:custGeom>
              <a:avLst/>
              <a:gdLst>
                <a:gd name="T0" fmla="*/ 1 w 59"/>
                <a:gd name="T1" fmla="*/ 56 h 106"/>
                <a:gd name="T2" fmla="*/ 1 w 59"/>
                <a:gd name="T3" fmla="*/ 49 h 106"/>
                <a:gd name="T4" fmla="*/ 10 w 59"/>
                <a:gd name="T5" fmla="*/ 40 h 106"/>
                <a:gd name="T6" fmla="*/ 50 w 59"/>
                <a:gd name="T7" fmla="*/ 2 h 106"/>
                <a:gd name="T8" fmla="*/ 56 w 59"/>
                <a:gd name="T9" fmla="*/ 2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6 h 106"/>
                <a:gd name="T16" fmla="*/ 57 w 59"/>
                <a:gd name="T17" fmla="*/ 98 h 106"/>
                <a:gd name="T18" fmla="*/ 57 w 59"/>
                <a:gd name="T19" fmla="*/ 105 h 106"/>
                <a:gd name="T20" fmla="*/ 51 w 59"/>
                <a:gd name="T21" fmla="*/ 105 h 106"/>
                <a:gd name="T22" fmla="*/ 11 w 59"/>
                <a:gd name="T23" fmla="*/ 66 h 106"/>
                <a:gd name="T24" fmla="*/ 10 w 59"/>
                <a:gd name="T25" fmla="*/ 66 h 106"/>
                <a:gd name="T26" fmla="*/ 1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1" y="56"/>
                  </a:moveTo>
                  <a:cubicBezTo>
                    <a:pt x="0" y="54"/>
                    <a:pt x="0" y="51"/>
                    <a:pt x="1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6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4306888" y="2393951"/>
              <a:ext cx="327025" cy="636588"/>
            </a:xfrm>
            <a:custGeom>
              <a:avLst/>
              <a:gdLst>
                <a:gd name="T0" fmla="*/ 203 w 206"/>
                <a:gd name="T1" fmla="*/ 0 h 401"/>
                <a:gd name="T2" fmla="*/ 71 w 206"/>
                <a:gd name="T3" fmla="*/ 0 h 401"/>
                <a:gd name="T4" fmla="*/ 0 w 206"/>
                <a:gd name="T5" fmla="*/ 202 h 401"/>
                <a:gd name="T6" fmla="*/ 87 w 206"/>
                <a:gd name="T7" fmla="*/ 202 h 401"/>
                <a:gd name="T8" fmla="*/ 19 w 206"/>
                <a:gd name="T9" fmla="*/ 401 h 401"/>
                <a:gd name="T10" fmla="*/ 206 w 206"/>
                <a:gd name="T11" fmla="*/ 135 h 401"/>
                <a:gd name="T12" fmla="*/ 116 w 206"/>
                <a:gd name="T13" fmla="*/ 135 h 401"/>
                <a:gd name="T14" fmla="*/ 203 w 206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1">
                  <a:moveTo>
                    <a:pt x="203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7" y="202"/>
                  </a:lnTo>
                  <a:lnTo>
                    <a:pt x="19" y="401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4306888" y="2393951"/>
              <a:ext cx="327025" cy="636588"/>
            </a:xfrm>
            <a:custGeom>
              <a:avLst/>
              <a:gdLst>
                <a:gd name="T0" fmla="*/ 203 w 206"/>
                <a:gd name="T1" fmla="*/ 0 h 401"/>
                <a:gd name="T2" fmla="*/ 71 w 206"/>
                <a:gd name="T3" fmla="*/ 0 h 401"/>
                <a:gd name="T4" fmla="*/ 0 w 206"/>
                <a:gd name="T5" fmla="*/ 202 h 401"/>
                <a:gd name="T6" fmla="*/ 87 w 206"/>
                <a:gd name="T7" fmla="*/ 202 h 401"/>
                <a:gd name="T8" fmla="*/ 19 w 206"/>
                <a:gd name="T9" fmla="*/ 401 h 401"/>
                <a:gd name="T10" fmla="*/ 206 w 206"/>
                <a:gd name="T11" fmla="*/ 135 h 401"/>
                <a:gd name="T12" fmla="*/ 116 w 206"/>
                <a:gd name="T13" fmla="*/ 135 h 401"/>
                <a:gd name="T14" fmla="*/ 203 w 206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1">
                  <a:moveTo>
                    <a:pt x="203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7" y="202"/>
                  </a:lnTo>
                  <a:lnTo>
                    <a:pt x="19" y="401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Freeform 26"/>
            <p:cNvSpPr>
              <a:spLocks/>
            </p:cNvSpPr>
            <p:nvPr/>
          </p:nvSpPr>
          <p:spPr bwMode="auto">
            <a:xfrm>
              <a:off x="4337050" y="2393951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6 w 187"/>
                <a:gd name="T3" fmla="*/ 0 h 401"/>
                <a:gd name="T4" fmla="*/ 42 w 187"/>
                <a:gd name="T5" fmla="*/ 169 h 401"/>
                <a:gd name="T6" fmla="*/ 127 w 187"/>
                <a:gd name="T7" fmla="*/ 169 h 401"/>
                <a:gd name="T8" fmla="*/ 0 w 187"/>
                <a:gd name="T9" fmla="*/ 401 h 401"/>
                <a:gd name="T10" fmla="*/ 187 w 187"/>
                <a:gd name="T11" fmla="*/ 135 h 401"/>
                <a:gd name="T12" fmla="*/ 97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6" y="0"/>
                  </a:lnTo>
                  <a:lnTo>
                    <a:pt x="42" y="169"/>
                  </a:lnTo>
                  <a:lnTo>
                    <a:pt x="127" y="169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Freeform 27"/>
            <p:cNvSpPr>
              <a:spLocks/>
            </p:cNvSpPr>
            <p:nvPr/>
          </p:nvSpPr>
          <p:spPr bwMode="auto">
            <a:xfrm>
              <a:off x="4337050" y="2393951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6 w 187"/>
                <a:gd name="T3" fmla="*/ 0 h 401"/>
                <a:gd name="T4" fmla="*/ 42 w 187"/>
                <a:gd name="T5" fmla="*/ 169 h 401"/>
                <a:gd name="T6" fmla="*/ 127 w 187"/>
                <a:gd name="T7" fmla="*/ 169 h 401"/>
                <a:gd name="T8" fmla="*/ 0 w 187"/>
                <a:gd name="T9" fmla="*/ 401 h 401"/>
                <a:gd name="T10" fmla="*/ 187 w 187"/>
                <a:gd name="T11" fmla="*/ 135 h 401"/>
                <a:gd name="T12" fmla="*/ 97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6" y="0"/>
                  </a:lnTo>
                  <a:lnTo>
                    <a:pt x="42" y="169"/>
                  </a:lnTo>
                  <a:lnTo>
                    <a:pt x="127" y="169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8"/>
            <p:cNvSpPr>
              <a:spLocks noChangeArrowheads="1"/>
            </p:cNvSpPr>
            <p:nvPr/>
          </p:nvSpPr>
          <p:spPr bwMode="auto">
            <a:xfrm>
              <a:off x="4787900" y="4098926"/>
              <a:ext cx="1138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</a:t>
              </a:r>
              <a:endParaRPr lang="en-US" altLang="en-US" sz="1836" kern="0"/>
            </a:p>
          </p:txBody>
        </p:sp>
        <p:sp>
          <p:nvSpPr>
            <p:cNvPr id="29" name="Rectangle 29"/>
            <p:cNvSpPr>
              <a:spLocks noChangeArrowheads="1"/>
            </p:cNvSpPr>
            <p:nvPr/>
          </p:nvSpPr>
          <p:spPr bwMode="auto">
            <a:xfrm>
              <a:off x="4900613" y="40989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30" name="Rectangle 30"/>
            <p:cNvSpPr>
              <a:spLocks noChangeArrowheads="1"/>
            </p:cNvSpPr>
            <p:nvPr/>
          </p:nvSpPr>
          <p:spPr bwMode="auto">
            <a:xfrm>
              <a:off x="4953000" y="4098926"/>
              <a:ext cx="1854675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eate ad based on user p</a:t>
              </a:r>
              <a:endParaRPr lang="en-US" altLang="en-US" sz="1836" kern="0"/>
            </a:p>
          </p:txBody>
        </p:sp>
        <p:sp>
          <p:nvSpPr>
            <p:cNvPr id="31" name="Rectangle 31"/>
            <p:cNvSpPr>
              <a:spLocks noChangeArrowheads="1"/>
            </p:cNvSpPr>
            <p:nvPr/>
          </p:nvSpPr>
          <p:spPr bwMode="auto">
            <a:xfrm>
              <a:off x="6784975" y="40989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32" name="Rectangle 32"/>
            <p:cNvSpPr>
              <a:spLocks noChangeArrowheads="1"/>
            </p:cNvSpPr>
            <p:nvPr/>
          </p:nvSpPr>
          <p:spPr bwMode="auto">
            <a:xfrm>
              <a:off x="6837363" y="4098926"/>
              <a:ext cx="10259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</a:t>
              </a:r>
              <a:endParaRPr lang="en-US" altLang="en-US" sz="1836" kern="0"/>
            </a:p>
          </p:txBody>
        </p:sp>
        <p:sp>
          <p:nvSpPr>
            <p:cNvPr id="33" name="Rectangle 33"/>
            <p:cNvSpPr>
              <a:spLocks noChangeArrowheads="1"/>
            </p:cNvSpPr>
            <p:nvPr/>
          </p:nvSpPr>
          <p:spPr bwMode="auto">
            <a:xfrm>
              <a:off x="6935788" y="4098926"/>
              <a:ext cx="218008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file</a:t>
              </a:r>
              <a:endParaRPr lang="en-US" altLang="en-US" sz="1836" kern="0"/>
            </a:p>
          </p:txBody>
        </p:sp>
        <p:sp>
          <p:nvSpPr>
            <p:cNvPr id="34" name="Freeform 34"/>
            <p:cNvSpPr>
              <a:spLocks noEditPoints="1"/>
            </p:cNvSpPr>
            <p:nvPr/>
          </p:nvSpPr>
          <p:spPr bwMode="auto">
            <a:xfrm>
              <a:off x="4137025" y="2379663"/>
              <a:ext cx="3659188" cy="1657350"/>
            </a:xfrm>
            <a:custGeom>
              <a:avLst/>
              <a:gdLst>
                <a:gd name="T0" fmla="*/ 173 w 974"/>
                <a:gd name="T1" fmla="*/ 12 h 440"/>
                <a:gd name="T2" fmla="*/ 203 w 974"/>
                <a:gd name="T3" fmla="*/ 0 h 440"/>
                <a:gd name="T4" fmla="*/ 241 w 974"/>
                <a:gd name="T5" fmla="*/ 8 h 440"/>
                <a:gd name="T6" fmla="*/ 271 w 974"/>
                <a:gd name="T7" fmla="*/ 8 h 440"/>
                <a:gd name="T8" fmla="*/ 317 w 974"/>
                <a:gd name="T9" fmla="*/ 0 h 440"/>
                <a:gd name="T10" fmla="*/ 378 w 974"/>
                <a:gd name="T11" fmla="*/ 0 h 440"/>
                <a:gd name="T12" fmla="*/ 401 w 974"/>
                <a:gd name="T13" fmla="*/ 0 h 440"/>
                <a:gd name="T14" fmla="*/ 446 w 974"/>
                <a:gd name="T15" fmla="*/ 8 h 440"/>
                <a:gd name="T16" fmla="*/ 477 w 974"/>
                <a:gd name="T17" fmla="*/ 8 h 440"/>
                <a:gd name="T18" fmla="*/ 522 w 974"/>
                <a:gd name="T19" fmla="*/ 0 h 440"/>
                <a:gd name="T20" fmla="*/ 583 w 974"/>
                <a:gd name="T21" fmla="*/ 0 h 440"/>
                <a:gd name="T22" fmla="*/ 606 w 974"/>
                <a:gd name="T23" fmla="*/ 0 h 440"/>
                <a:gd name="T24" fmla="*/ 652 w 974"/>
                <a:gd name="T25" fmla="*/ 8 h 440"/>
                <a:gd name="T26" fmla="*/ 682 w 974"/>
                <a:gd name="T27" fmla="*/ 8 h 440"/>
                <a:gd name="T28" fmla="*/ 728 w 974"/>
                <a:gd name="T29" fmla="*/ 0 h 440"/>
                <a:gd name="T30" fmla="*/ 766 w 974"/>
                <a:gd name="T31" fmla="*/ 8 h 440"/>
                <a:gd name="T32" fmla="*/ 795 w 974"/>
                <a:gd name="T33" fmla="*/ 11 h 440"/>
                <a:gd name="T34" fmla="*/ 855 w 974"/>
                <a:gd name="T35" fmla="*/ 23 h 440"/>
                <a:gd name="T36" fmla="*/ 876 w 974"/>
                <a:gd name="T37" fmla="*/ 34 h 440"/>
                <a:gd name="T38" fmla="*/ 906 w 974"/>
                <a:gd name="T39" fmla="*/ 69 h 440"/>
                <a:gd name="T40" fmla="*/ 926 w 974"/>
                <a:gd name="T41" fmla="*/ 92 h 440"/>
                <a:gd name="T42" fmla="*/ 961 w 974"/>
                <a:gd name="T43" fmla="*/ 141 h 440"/>
                <a:gd name="T44" fmla="*/ 968 w 974"/>
                <a:gd name="T45" fmla="*/ 164 h 440"/>
                <a:gd name="T46" fmla="*/ 965 w 974"/>
                <a:gd name="T47" fmla="*/ 195 h 440"/>
                <a:gd name="T48" fmla="*/ 974 w 974"/>
                <a:gd name="T49" fmla="*/ 233 h 440"/>
                <a:gd name="T50" fmla="*/ 963 w 974"/>
                <a:gd name="T51" fmla="*/ 262 h 440"/>
                <a:gd name="T52" fmla="*/ 957 w 974"/>
                <a:gd name="T53" fmla="*/ 308 h 440"/>
                <a:gd name="T54" fmla="*/ 926 w 974"/>
                <a:gd name="T55" fmla="*/ 361 h 440"/>
                <a:gd name="T56" fmla="*/ 910 w 974"/>
                <a:gd name="T57" fmla="*/ 378 h 440"/>
                <a:gd name="T58" fmla="*/ 870 w 974"/>
                <a:gd name="T59" fmla="*/ 400 h 440"/>
                <a:gd name="T60" fmla="*/ 843 w 974"/>
                <a:gd name="T61" fmla="*/ 414 h 440"/>
                <a:gd name="T62" fmla="*/ 802 w 974"/>
                <a:gd name="T63" fmla="*/ 436 h 440"/>
                <a:gd name="T64" fmla="*/ 764 w 974"/>
                <a:gd name="T65" fmla="*/ 440 h 440"/>
                <a:gd name="T66" fmla="*/ 718 w 974"/>
                <a:gd name="T67" fmla="*/ 432 h 440"/>
                <a:gd name="T68" fmla="*/ 688 w 974"/>
                <a:gd name="T69" fmla="*/ 432 h 440"/>
                <a:gd name="T70" fmla="*/ 642 w 974"/>
                <a:gd name="T71" fmla="*/ 440 h 440"/>
                <a:gd name="T72" fmla="*/ 581 w 974"/>
                <a:gd name="T73" fmla="*/ 440 h 440"/>
                <a:gd name="T74" fmla="*/ 558 w 974"/>
                <a:gd name="T75" fmla="*/ 440 h 440"/>
                <a:gd name="T76" fmla="*/ 513 w 974"/>
                <a:gd name="T77" fmla="*/ 432 h 440"/>
                <a:gd name="T78" fmla="*/ 482 w 974"/>
                <a:gd name="T79" fmla="*/ 432 h 440"/>
                <a:gd name="T80" fmla="*/ 437 w 974"/>
                <a:gd name="T81" fmla="*/ 440 h 440"/>
                <a:gd name="T82" fmla="*/ 376 w 974"/>
                <a:gd name="T83" fmla="*/ 440 h 440"/>
                <a:gd name="T84" fmla="*/ 353 w 974"/>
                <a:gd name="T85" fmla="*/ 440 h 440"/>
                <a:gd name="T86" fmla="*/ 307 w 974"/>
                <a:gd name="T87" fmla="*/ 432 h 440"/>
                <a:gd name="T88" fmla="*/ 277 w 974"/>
                <a:gd name="T89" fmla="*/ 432 h 440"/>
                <a:gd name="T90" fmla="*/ 231 w 974"/>
                <a:gd name="T91" fmla="*/ 440 h 440"/>
                <a:gd name="T92" fmla="*/ 170 w 974"/>
                <a:gd name="T93" fmla="*/ 435 h 440"/>
                <a:gd name="T94" fmla="*/ 147 w 974"/>
                <a:gd name="T95" fmla="*/ 429 h 440"/>
                <a:gd name="T96" fmla="*/ 109 w 974"/>
                <a:gd name="T97" fmla="*/ 403 h 440"/>
                <a:gd name="T98" fmla="*/ 85 w 974"/>
                <a:gd name="T99" fmla="*/ 386 h 440"/>
                <a:gd name="T100" fmla="*/ 47 w 974"/>
                <a:gd name="T101" fmla="*/ 359 h 440"/>
                <a:gd name="T102" fmla="*/ 16 w 974"/>
                <a:gd name="T103" fmla="*/ 306 h 440"/>
                <a:gd name="T104" fmla="*/ 16 w 974"/>
                <a:gd name="T105" fmla="*/ 282 h 440"/>
                <a:gd name="T106" fmla="*/ 10 w 974"/>
                <a:gd name="T107" fmla="*/ 253 h 440"/>
                <a:gd name="T108" fmla="*/ 0 w 974"/>
                <a:gd name="T109" fmla="*/ 215 h 440"/>
                <a:gd name="T110" fmla="*/ 10 w 974"/>
                <a:gd name="T111" fmla="*/ 186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74" h="440">
                  <a:moveTo>
                    <a:pt x="149" y="10"/>
                  </a:moveTo>
                  <a:cubicBezTo>
                    <a:pt x="149" y="10"/>
                    <a:pt x="149" y="10"/>
                    <a:pt x="149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2" y="18"/>
                    <a:pt x="152" y="18"/>
                    <a:pt x="152" y="18"/>
                  </a:cubicBezTo>
                  <a:cubicBezTo>
                    <a:pt x="149" y="10"/>
                    <a:pt x="149" y="10"/>
                    <a:pt x="149" y="10"/>
                  </a:cubicBezTo>
                  <a:moveTo>
                    <a:pt x="172" y="4"/>
                  </a:moveTo>
                  <a:cubicBezTo>
                    <a:pt x="167" y="5"/>
                    <a:pt x="162" y="7"/>
                    <a:pt x="157" y="8"/>
                  </a:cubicBezTo>
                  <a:cubicBezTo>
                    <a:pt x="159" y="15"/>
                    <a:pt x="159" y="15"/>
                    <a:pt x="159" y="15"/>
                  </a:cubicBezTo>
                  <a:cubicBezTo>
                    <a:pt x="164" y="14"/>
                    <a:pt x="169" y="13"/>
                    <a:pt x="173" y="12"/>
                  </a:cubicBezTo>
                  <a:cubicBezTo>
                    <a:pt x="172" y="4"/>
                    <a:pt x="172" y="4"/>
                    <a:pt x="172" y="4"/>
                  </a:cubicBezTo>
                  <a:moveTo>
                    <a:pt x="195" y="1"/>
                  </a:moveTo>
                  <a:cubicBezTo>
                    <a:pt x="190" y="1"/>
                    <a:pt x="185" y="2"/>
                    <a:pt x="180" y="3"/>
                  </a:cubicBezTo>
                  <a:cubicBezTo>
                    <a:pt x="181" y="11"/>
                    <a:pt x="181" y="11"/>
                    <a:pt x="181" y="11"/>
                  </a:cubicBezTo>
                  <a:cubicBezTo>
                    <a:pt x="186" y="10"/>
                    <a:pt x="191" y="9"/>
                    <a:pt x="196" y="9"/>
                  </a:cubicBezTo>
                  <a:cubicBezTo>
                    <a:pt x="195" y="1"/>
                    <a:pt x="195" y="1"/>
                    <a:pt x="195" y="1"/>
                  </a:cubicBezTo>
                  <a:moveTo>
                    <a:pt x="218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0" y="0"/>
                    <a:pt x="206" y="0"/>
                    <a:pt x="203" y="0"/>
                  </a:cubicBezTo>
                  <a:cubicBezTo>
                    <a:pt x="203" y="8"/>
                    <a:pt x="203" y="8"/>
                    <a:pt x="203" y="8"/>
                  </a:cubicBezTo>
                  <a:cubicBezTo>
                    <a:pt x="207" y="8"/>
                    <a:pt x="210" y="8"/>
                    <a:pt x="214" y="8"/>
                  </a:cubicBezTo>
                  <a:cubicBezTo>
                    <a:pt x="218" y="8"/>
                    <a:pt x="218" y="8"/>
                    <a:pt x="218" y="8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18" y="0"/>
                    <a:pt x="218" y="0"/>
                    <a:pt x="218" y="0"/>
                  </a:cubicBezTo>
                  <a:moveTo>
                    <a:pt x="241" y="0"/>
                  </a:moveTo>
                  <a:cubicBezTo>
                    <a:pt x="226" y="0"/>
                    <a:pt x="226" y="0"/>
                    <a:pt x="226" y="0"/>
                  </a:cubicBezTo>
                  <a:cubicBezTo>
                    <a:pt x="226" y="8"/>
                    <a:pt x="226" y="8"/>
                    <a:pt x="226" y="8"/>
                  </a:cubicBezTo>
                  <a:cubicBezTo>
                    <a:pt x="241" y="8"/>
                    <a:pt x="241" y="8"/>
                    <a:pt x="241" y="8"/>
                  </a:cubicBezTo>
                  <a:cubicBezTo>
                    <a:pt x="241" y="0"/>
                    <a:pt x="241" y="0"/>
                    <a:pt x="241" y="0"/>
                  </a:cubicBezTo>
                  <a:moveTo>
                    <a:pt x="264" y="0"/>
                  </a:moveTo>
                  <a:cubicBezTo>
                    <a:pt x="248" y="0"/>
                    <a:pt x="248" y="0"/>
                    <a:pt x="248" y="0"/>
                  </a:cubicBezTo>
                  <a:cubicBezTo>
                    <a:pt x="248" y="8"/>
                    <a:pt x="248" y="8"/>
                    <a:pt x="248" y="8"/>
                  </a:cubicBezTo>
                  <a:cubicBezTo>
                    <a:pt x="264" y="8"/>
                    <a:pt x="264" y="8"/>
                    <a:pt x="264" y="8"/>
                  </a:cubicBezTo>
                  <a:cubicBezTo>
                    <a:pt x="264" y="0"/>
                    <a:pt x="264" y="0"/>
                    <a:pt x="264" y="0"/>
                  </a:cubicBezTo>
                  <a:moveTo>
                    <a:pt x="287" y="0"/>
                  </a:moveTo>
                  <a:cubicBezTo>
                    <a:pt x="271" y="0"/>
                    <a:pt x="271" y="0"/>
                    <a:pt x="271" y="0"/>
                  </a:cubicBezTo>
                  <a:cubicBezTo>
                    <a:pt x="271" y="8"/>
                    <a:pt x="271" y="8"/>
                    <a:pt x="271" y="8"/>
                  </a:cubicBezTo>
                  <a:cubicBezTo>
                    <a:pt x="287" y="8"/>
                    <a:pt x="287" y="8"/>
                    <a:pt x="287" y="8"/>
                  </a:cubicBezTo>
                  <a:cubicBezTo>
                    <a:pt x="287" y="0"/>
                    <a:pt x="287" y="0"/>
                    <a:pt x="287" y="0"/>
                  </a:cubicBezTo>
                  <a:moveTo>
                    <a:pt x="309" y="0"/>
                  </a:moveTo>
                  <a:cubicBezTo>
                    <a:pt x="294" y="0"/>
                    <a:pt x="294" y="0"/>
                    <a:pt x="294" y="0"/>
                  </a:cubicBezTo>
                  <a:cubicBezTo>
                    <a:pt x="294" y="8"/>
                    <a:pt x="294" y="8"/>
                    <a:pt x="294" y="8"/>
                  </a:cubicBezTo>
                  <a:cubicBezTo>
                    <a:pt x="309" y="8"/>
                    <a:pt x="309" y="8"/>
                    <a:pt x="309" y="8"/>
                  </a:cubicBezTo>
                  <a:cubicBezTo>
                    <a:pt x="309" y="0"/>
                    <a:pt x="309" y="0"/>
                    <a:pt x="309" y="0"/>
                  </a:cubicBezTo>
                  <a:moveTo>
                    <a:pt x="332" y="0"/>
                  </a:moveTo>
                  <a:cubicBezTo>
                    <a:pt x="317" y="0"/>
                    <a:pt x="317" y="0"/>
                    <a:pt x="317" y="0"/>
                  </a:cubicBezTo>
                  <a:cubicBezTo>
                    <a:pt x="317" y="8"/>
                    <a:pt x="317" y="8"/>
                    <a:pt x="317" y="8"/>
                  </a:cubicBezTo>
                  <a:cubicBezTo>
                    <a:pt x="332" y="8"/>
                    <a:pt x="332" y="8"/>
                    <a:pt x="332" y="8"/>
                  </a:cubicBezTo>
                  <a:cubicBezTo>
                    <a:pt x="332" y="0"/>
                    <a:pt x="332" y="0"/>
                    <a:pt x="332" y="0"/>
                  </a:cubicBezTo>
                  <a:moveTo>
                    <a:pt x="355" y="0"/>
                  </a:moveTo>
                  <a:cubicBezTo>
                    <a:pt x="340" y="0"/>
                    <a:pt x="340" y="0"/>
                    <a:pt x="340" y="0"/>
                  </a:cubicBezTo>
                  <a:cubicBezTo>
                    <a:pt x="340" y="8"/>
                    <a:pt x="340" y="8"/>
                    <a:pt x="340" y="8"/>
                  </a:cubicBezTo>
                  <a:cubicBezTo>
                    <a:pt x="355" y="8"/>
                    <a:pt x="355" y="8"/>
                    <a:pt x="355" y="8"/>
                  </a:cubicBezTo>
                  <a:cubicBezTo>
                    <a:pt x="355" y="0"/>
                    <a:pt x="355" y="0"/>
                    <a:pt x="355" y="0"/>
                  </a:cubicBezTo>
                  <a:moveTo>
                    <a:pt x="378" y="0"/>
                  </a:moveTo>
                  <a:cubicBezTo>
                    <a:pt x="363" y="0"/>
                    <a:pt x="363" y="0"/>
                    <a:pt x="363" y="0"/>
                  </a:cubicBezTo>
                  <a:cubicBezTo>
                    <a:pt x="363" y="8"/>
                    <a:pt x="363" y="8"/>
                    <a:pt x="363" y="8"/>
                  </a:cubicBezTo>
                  <a:cubicBezTo>
                    <a:pt x="378" y="8"/>
                    <a:pt x="378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moveTo>
                    <a:pt x="401" y="0"/>
                  </a:moveTo>
                  <a:cubicBezTo>
                    <a:pt x="385" y="0"/>
                    <a:pt x="385" y="0"/>
                    <a:pt x="385" y="0"/>
                  </a:cubicBezTo>
                  <a:cubicBezTo>
                    <a:pt x="385" y="8"/>
                    <a:pt x="385" y="8"/>
                    <a:pt x="385" y="8"/>
                  </a:cubicBezTo>
                  <a:cubicBezTo>
                    <a:pt x="401" y="8"/>
                    <a:pt x="401" y="8"/>
                    <a:pt x="401" y="8"/>
                  </a:cubicBezTo>
                  <a:cubicBezTo>
                    <a:pt x="401" y="0"/>
                    <a:pt x="401" y="0"/>
                    <a:pt x="401" y="0"/>
                  </a:cubicBezTo>
                  <a:moveTo>
                    <a:pt x="423" y="0"/>
                  </a:moveTo>
                  <a:cubicBezTo>
                    <a:pt x="408" y="0"/>
                    <a:pt x="408" y="0"/>
                    <a:pt x="408" y="0"/>
                  </a:cubicBezTo>
                  <a:cubicBezTo>
                    <a:pt x="408" y="8"/>
                    <a:pt x="408" y="8"/>
                    <a:pt x="408" y="8"/>
                  </a:cubicBezTo>
                  <a:cubicBezTo>
                    <a:pt x="423" y="8"/>
                    <a:pt x="423" y="8"/>
                    <a:pt x="423" y="8"/>
                  </a:cubicBezTo>
                  <a:cubicBezTo>
                    <a:pt x="423" y="0"/>
                    <a:pt x="423" y="0"/>
                    <a:pt x="423" y="0"/>
                  </a:cubicBezTo>
                  <a:moveTo>
                    <a:pt x="446" y="0"/>
                  </a:moveTo>
                  <a:cubicBezTo>
                    <a:pt x="431" y="0"/>
                    <a:pt x="431" y="0"/>
                    <a:pt x="431" y="0"/>
                  </a:cubicBezTo>
                  <a:cubicBezTo>
                    <a:pt x="431" y="8"/>
                    <a:pt x="431" y="8"/>
                    <a:pt x="431" y="8"/>
                  </a:cubicBezTo>
                  <a:cubicBezTo>
                    <a:pt x="446" y="8"/>
                    <a:pt x="446" y="8"/>
                    <a:pt x="446" y="8"/>
                  </a:cubicBezTo>
                  <a:cubicBezTo>
                    <a:pt x="446" y="0"/>
                    <a:pt x="446" y="0"/>
                    <a:pt x="446" y="0"/>
                  </a:cubicBezTo>
                  <a:moveTo>
                    <a:pt x="469" y="0"/>
                  </a:moveTo>
                  <a:cubicBezTo>
                    <a:pt x="454" y="0"/>
                    <a:pt x="454" y="0"/>
                    <a:pt x="454" y="0"/>
                  </a:cubicBezTo>
                  <a:cubicBezTo>
                    <a:pt x="454" y="8"/>
                    <a:pt x="454" y="8"/>
                    <a:pt x="454" y="8"/>
                  </a:cubicBezTo>
                  <a:cubicBezTo>
                    <a:pt x="469" y="8"/>
                    <a:pt x="469" y="8"/>
                    <a:pt x="469" y="8"/>
                  </a:cubicBezTo>
                  <a:cubicBezTo>
                    <a:pt x="469" y="0"/>
                    <a:pt x="469" y="0"/>
                    <a:pt x="469" y="0"/>
                  </a:cubicBezTo>
                  <a:moveTo>
                    <a:pt x="492" y="0"/>
                  </a:moveTo>
                  <a:cubicBezTo>
                    <a:pt x="477" y="0"/>
                    <a:pt x="477" y="0"/>
                    <a:pt x="477" y="0"/>
                  </a:cubicBezTo>
                  <a:cubicBezTo>
                    <a:pt x="477" y="8"/>
                    <a:pt x="477" y="8"/>
                    <a:pt x="477" y="8"/>
                  </a:cubicBezTo>
                  <a:cubicBezTo>
                    <a:pt x="492" y="8"/>
                    <a:pt x="492" y="8"/>
                    <a:pt x="492" y="8"/>
                  </a:cubicBezTo>
                  <a:cubicBezTo>
                    <a:pt x="492" y="0"/>
                    <a:pt x="492" y="0"/>
                    <a:pt x="492" y="0"/>
                  </a:cubicBezTo>
                  <a:moveTo>
                    <a:pt x="515" y="0"/>
                  </a:moveTo>
                  <a:cubicBezTo>
                    <a:pt x="500" y="0"/>
                    <a:pt x="500" y="0"/>
                    <a:pt x="500" y="0"/>
                  </a:cubicBezTo>
                  <a:cubicBezTo>
                    <a:pt x="500" y="8"/>
                    <a:pt x="500" y="8"/>
                    <a:pt x="500" y="8"/>
                  </a:cubicBezTo>
                  <a:cubicBezTo>
                    <a:pt x="515" y="8"/>
                    <a:pt x="515" y="8"/>
                    <a:pt x="515" y="8"/>
                  </a:cubicBezTo>
                  <a:cubicBezTo>
                    <a:pt x="515" y="0"/>
                    <a:pt x="515" y="0"/>
                    <a:pt x="515" y="0"/>
                  </a:cubicBezTo>
                  <a:moveTo>
                    <a:pt x="538" y="0"/>
                  </a:moveTo>
                  <a:cubicBezTo>
                    <a:pt x="522" y="0"/>
                    <a:pt x="522" y="0"/>
                    <a:pt x="522" y="0"/>
                  </a:cubicBezTo>
                  <a:cubicBezTo>
                    <a:pt x="522" y="8"/>
                    <a:pt x="522" y="8"/>
                    <a:pt x="522" y="8"/>
                  </a:cubicBezTo>
                  <a:cubicBezTo>
                    <a:pt x="538" y="8"/>
                    <a:pt x="538" y="8"/>
                    <a:pt x="538" y="8"/>
                  </a:cubicBezTo>
                  <a:cubicBezTo>
                    <a:pt x="538" y="0"/>
                    <a:pt x="538" y="0"/>
                    <a:pt x="538" y="0"/>
                  </a:cubicBezTo>
                  <a:moveTo>
                    <a:pt x="560" y="0"/>
                  </a:moveTo>
                  <a:cubicBezTo>
                    <a:pt x="545" y="0"/>
                    <a:pt x="545" y="0"/>
                    <a:pt x="545" y="0"/>
                  </a:cubicBezTo>
                  <a:cubicBezTo>
                    <a:pt x="545" y="8"/>
                    <a:pt x="545" y="8"/>
                    <a:pt x="545" y="8"/>
                  </a:cubicBezTo>
                  <a:cubicBezTo>
                    <a:pt x="560" y="8"/>
                    <a:pt x="560" y="8"/>
                    <a:pt x="560" y="8"/>
                  </a:cubicBezTo>
                  <a:cubicBezTo>
                    <a:pt x="560" y="0"/>
                    <a:pt x="560" y="0"/>
                    <a:pt x="560" y="0"/>
                  </a:cubicBezTo>
                  <a:moveTo>
                    <a:pt x="583" y="0"/>
                  </a:moveTo>
                  <a:cubicBezTo>
                    <a:pt x="568" y="0"/>
                    <a:pt x="568" y="0"/>
                    <a:pt x="568" y="0"/>
                  </a:cubicBezTo>
                  <a:cubicBezTo>
                    <a:pt x="568" y="8"/>
                    <a:pt x="568" y="8"/>
                    <a:pt x="568" y="8"/>
                  </a:cubicBezTo>
                  <a:cubicBezTo>
                    <a:pt x="583" y="8"/>
                    <a:pt x="583" y="8"/>
                    <a:pt x="583" y="8"/>
                  </a:cubicBezTo>
                  <a:cubicBezTo>
                    <a:pt x="583" y="0"/>
                    <a:pt x="583" y="0"/>
                    <a:pt x="583" y="0"/>
                  </a:cubicBezTo>
                  <a:moveTo>
                    <a:pt x="606" y="0"/>
                  </a:moveTo>
                  <a:cubicBezTo>
                    <a:pt x="591" y="0"/>
                    <a:pt x="591" y="0"/>
                    <a:pt x="591" y="0"/>
                  </a:cubicBezTo>
                  <a:cubicBezTo>
                    <a:pt x="591" y="8"/>
                    <a:pt x="591" y="8"/>
                    <a:pt x="591" y="8"/>
                  </a:cubicBezTo>
                  <a:cubicBezTo>
                    <a:pt x="606" y="8"/>
                    <a:pt x="606" y="8"/>
                    <a:pt x="606" y="8"/>
                  </a:cubicBezTo>
                  <a:cubicBezTo>
                    <a:pt x="606" y="0"/>
                    <a:pt x="606" y="0"/>
                    <a:pt x="606" y="0"/>
                  </a:cubicBezTo>
                  <a:moveTo>
                    <a:pt x="629" y="0"/>
                  </a:moveTo>
                  <a:cubicBezTo>
                    <a:pt x="614" y="0"/>
                    <a:pt x="614" y="0"/>
                    <a:pt x="614" y="0"/>
                  </a:cubicBezTo>
                  <a:cubicBezTo>
                    <a:pt x="614" y="8"/>
                    <a:pt x="614" y="8"/>
                    <a:pt x="614" y="8"/>
                  </a:cubicBezTo>
                  <a:cubicBezTo>
                    <a:pt x="629" y="8"/>
                    <a:pt x="629" y="8"/>
                    <a:pt x="629" y="8"/>
                  </a:cubicBezTo>
                  <a:cubicBezTo>
                    <a:pt x="629" y="0"/>
                    <a:pt x="629" y="0"/>
                    <a:pt x="629" y="0"/>
                  </a:cubicBezTo>
                  <a:moveTo>
                    <a:pt x="652" y="0"/>
                  </a:moveTo>
                  <a:cubicBezTo>
                    <a:pt x="637" y="0"/>
                    <a:pt x="637" y="0"/>
                    <a:pt x="637" y="0"/>
                  </a:cubicBezTo>
                  <a:cubicBezTo>
                    <a:pt x="637" y="8"/>
                    <a:pt x="637" y="8"/>
                    <a:pt x="637" y="8"/>
                  </a:cubicBezTo>
                  <a:cubicBezTo>
                    <a:pt x="652" y="8"/>
                    <a:pt x="652" y="8"/>
                    <a:pt x="652" y="8"/>
                  </a:cubicBezTo>
                  <a:cubicBezTo>
                    <a:pt x="652" y="0"/>
                    <a:pt x="652" y="0"/>
                    <a:pt x="652" y="0"/>
                  </a:cubicBezTo>
                  <a:moveTo>
                    <a:pt x="675" y="0"/>
                  </a:moveTo>
                  <a:cubicBezTo>
                    <a:pt x="659" y="0"/>
                    <a:pt x="659" y="0"/>
                    <a:pt x="659" y="0"/>
                  </a:cubicBezTo>
                  <a:cubicBezTo>
                    <a:pt x="659" y="8"/>
                    <a:pt x="659" y="8"/>
                    <a:pt x="659" y="8"/>
                  </a:cubicBezTo>
                  <a:cubicBezTo>
                    <a:pt x="675" y="8"/>
                    <a:pt x="675" y="8"/>
                    <a:pt x="675" y="8"/>
                  </a:cubicBezTo>
                  <a:cubicBezTo>
                    <a:pt x="675" y="0"/>
                    <a:pt x="675" y="0"/>
                    <a:pt x="675" y="0"/>
                  </a:cubicBezTo>
                  <a:moveTo>
                    <a:pt x="697" y="0"/>
                  </a:moveTo>
                  <a:cubicBezTo>
                    <a:pt x="682" y="0"/>
                    <a:pt x="682" y="0"/>
                    <a:pt x="682" y="0"/>
                  </a:cubicBezTo>
                  <a:cubicBezTo>
                    <a:pt x="682" y="8"/>
                    <a:pt x="682" y="8"/>
                    <a:pt x="682" y="8"/>
                  </a:cubicBezTo>
                  <a:cubicBezTo>
                    <a:pt x="697" y="8"/>
                    <a:pt x="697" y="8"/>
                    <a:pt x="697" y="8"/>
                  </a:cubicBezTo>
                  <a:cubicBezTo>
                    <a:pt x="697" y="0"/>
                    <a:pt x="697" y="0"/>
                    <a:pt x="697" y="0"/>
                  </a:cubicBezTo>
                  <a:moveTo>
                    <a:pt x="720" y="0"/>
                  </a:moveTo>
                  <a:cubicBezTo>
                    <a:pt x="705" y="0"/>
                    <a:pt x="705" y="0"/>
                    <a:pt x="705" y="0"/>
                  </a:cubicBezTo>
                  <a:cubicBezTo>
                    <a:pt x="705" y="8"/>
                    <a:pt x="705" y="8"/>
                    <a:pt x="705" y="8"/>
                  </a:cubicBezTo>
                  <a:cubicBezTo>
                    <a:pt x="720" y="8"/>
                    <a:pt x="720" y="8"/>
                    <a:pt x="720" y="8"/>
                  </a:cubicBezTo>
                  <a:cubicBezTo>
                    <a:pt x="720" y="0"/>
                    <a:pt x="720" y="0"/>
                    <a:pt x="720" y="0"/>
                  </a:cubicBezTo>
                  <a:moveTo>
                    <a:pt x="743" y="0"/>
                  </a:moveTo>
                  <a:cubicBezTo>
                    <a:pt x="728" y="0"/>
                    <a:pt x="728" y="0"/>
                    <a:pt x="728" y="0"/>
                  </a:cubicBezTo>
                  <a:cubicBezTo>
                    <a:pt x="728" y="8"/>
                    <a:pt x="728" y="8"/>
                    <a:pt x="728" y="8"/>
                  </a:cubicBezTo>
                  <a:cubicBezTo>
                    <a:pt x="743" y="8"/>
                    <a:pt x="743" y="8"/>
                    <a:pt x="743" y="8"/>
                  </a:cubicBezTo>
                  <a:cubicBezTo>
                    <a:pt x="743" y="0"/>
                    <a:pt x="743" y="0"/>
                    <a:pt x="743" y="0"/>
                  </a:cubicBezTo>
                  <a:moveTo>
                    <a:pt x="766" y="0"/>
                  </a:moveTo>
                  <a:cubicBezTo>
                    <a:pt x="764" y="0"/>
                    <a:pt x="762" y="0"/>
                    <a:pt x="760" y="0"/>
                  </a:cubicBezTo>
                  <a:cubicBezTo>
                    <a:pt x="751" y="0"/>
                    <a:pt x="751" y="0"/>
                    <a:pt x="751" y="0"/>
                  </a:cubicBezTo>
                  <a:cubicBezTo>
                    <a:pt x="751" y="8"/>
                    <a:pt x="751" y="8"/>
                    <a:pt x="751" y="8"/>
                  </a:cubicBezTo>
                  <a:cubicBezTo>
                    <a:pt x="760" y="8"/>
                    <a:pt x="760" y="8"/>
                    <a:pt x="760" y="8"/>
                  </a:cubicBezTo>
                  <a:cubicBezTo>
                    <a:pt x="762" y="8"/>
                    <a:pt x="764" y="8"/>
                    <a:pt x="766" y="8"/>
                  </a:cubicBezTo>
                  <a:cubicBezTo>
                    <a:pt x="766" y="0"/>
                    <a:pt x="766" y="0"/>
                    <a:pt x="766" y="0"/>
                  </a:cubicBezTo>
                  <a:moveTo>
                    <a:pt x="789" y="2"/>
                  </a:moveTo>
                  <a:cubicBezTo>
                    <a:pt x="784" y="1"/>
                    <a:pt x="779" y="1"/>
                    <a:pt x="774" y="1"/>
                  </a:cubicBezTo>
                  <a:cubicBezTo>
                    <a:pt x="773" y="8"/>
                    <a:pt x="773" y="8"/>
                    <a:pt x="773" y="8"/>
                  </a:cubicBezTo>
                  <a:cubicBezTo>
                    <a:pt x="778" y="9"/>
                    <a:pt x="783" y="9"/>
                    <a:pt x="788" y="10"/>
                  </a:cubicBezTo>
                  <a:cubicBezTo>
                    <a:pt x="789" y="2"/>
                    <a:pt x="789" y="2"/>
                    <a:pt x="789" y="2"/>
                  </a:cubicBezTo>
                  <a:moveTo>
                    <a:pt x="812" y="7"/>
                  </a:moveTo>
                  <a:cubicBezTo>
                    <a:pt x="807" y="5"/>
                    <a:pt x="802" y="4"/>
                    <a:pt x="797" y="3"/>
                  </a:cubicBezTo>
                  <a:cubicBezTo>
                    <a:pt x="795" y="11"/>
                    <a:pt x="795" y="11"/>
                    <a:pt x="795" y="11"/>
                  </a:cubicBezTo>
                  <a:cubicBezTo>
                    <a:pt x="800" y="12"/>
                    <a:pt x="805" y="13"/>
                    <a:pt x="810" y="14"/>
                  </a:cubicBezTo>
                  <a:cubicBezTo>
                    <a:pt x="812" y="7"/>
                    <a:pt x="812" y="7"/>
                    <a:pt x="812" y="7"/>
                  </a:cubicBezTo>
                  <a:moveTo>
                    <a:pt x="834" y="13"/>
                  </a:moveTo>
                  <a:cubicBezTo>
                    <a:pt x="829" y="12"/>
                    <a:pt x="824" y="10"/>
                    <a:pt x="819" y="9"/>
                  </a:cubicBezTo>
                  <a:cubicBezTo>
                    <a:pt x="817" y="16"/>
                    <a:pt x="817" y="16"/>
                    <a:pt x="817" y="16"/>
                  </a:cubicBezTo>
                  <a:cubicBezTo>
                    <a:pt x="822" y="17"/>
                    <a:pt x="827" y="19"/>
                    <a:pt x="831" y="21"/>
                  </a:cubicBezTo>
                  <a:cubicBezTo>
                    <a:pt x="834" y="13"/>
                    <a:pt x="834" y="13"/>
                    <a:pt x="834" y="13"/>
                  </a:cubicBezTo>
                  <a:cubicBezTo>
                    <a:pt x="834" y="13"/>
                    <a:pt x="834" y="13"/>
                    <a:pt x="834" y="13"/>
                  </a:cubicBezTo>
                  <a:moveTo>
                    <a:pt x="855" y="23"/>
                  </a:moveTo>
                  <a:cubicBezTo>
                    <a:pt x="851" y="20"/>
                    <a:pt x="846" y="18"/>
                    <a:pt x="841" y="16"/>
                  </a:cubicBezTo>
                  <a:cubicBezTo>
                    <a:pt x="838" y="23"/>
                    <a:pt x="838" y="23"/>
                    <a:pt x="838" y="23"/>
                  </a:cubicBezTo>
                  <a:cubicBezTo>
                    <a:pt x="843" y="25"/>
                    <a:pt x="847" y="27"/>
                    <a:pt x="852" y="30"/>
                  </a:cubicBezTo>
                  <a:cubicBezTo>
                    <a:pt x="855" y="23"/>
                    <a:pt x="855" y="23"/>
                    <a:pt x="855" y="23"/>
                  </a:cubicBezTo>
                  <a:moveTo>
                    <a:pt x="876" y="34"/>
                  </a:moveTo>
                  <a:cubicBezTo>
                    <a:pt x="871" y="31"/>
                    <a:pt x="867" y="29"/>
                    <a:pt x="862" y="26"/>
                  </a:cubicBezTo>
                  <a:cubicBezTo>
                    <a:pt x="858" y="33"/>
                    <a:pt x="858" y="33"/>
                    <a:pt x="858" y="33"/>
                  </a:cubicBezTo>
                  <a:cubicBezTo>
                    <a:pt x="863" y="35"/>
                    <a:pt x="867" y="38"/>
                    <a:pt x="871" y="41"/>
                  </a:cubicBezTo>
                  <a:cubicBezTo>
                    <a:pt x="876" y="34"/>
                    <a:pt x="876" y="34"/>
                    <a:pt x="876" y="34"/>
                  </a:cubicBezTo>
                  <a:moveTo>
                    <a:pt x="894" y="48"/>
                  </a:moveTo>
                  <a:cubicBezTo>
                    <a:pt x="890" y="45"/>
                    <a:pt x="886" y="42"/>
                    <a:pt x="882" y="39"/>
                  </a:cubicBezTo>
                  <a:cubicBezTo>
                    <a:pt x="878" y="45"/>
                    <a:pt x="878" y="45"/>
                    <a:pt x="878" y="45"/>
                  </a:cubicBezTo>
                  <a:cubicBezTo>
                    <a:pt x="882" y="48"/>
                    <a:pt x="886" y="51"/>
                    <a:pt x="889" y="54"/>
                  </a:cubicBezTo>
                  <a:cubicBezTo>
                    <a:pt x="894" y="48"/>
                    <a:pt x="894" y="48"/>
                    <a:pt x="894" y="48"/>
                  </a:cubicBezTo>
                  <a:moveTo>
                    <a:pt x="912" y="63"/>
                  </a:moveTo>
                  <a:cubicBezTo>
                    <a:pt x="908" y="60"/>
                    <a:pt x="904" y="56"/>
                    <a:pt x="900" y="53"/>
                  </a:cubicBezTo>
                  <a:cubicBezTo>
                    <a:pt x="895" y="59"/>
                    <a:pt x="895" y="59"/>
                    <a:pt x="895" y="59"/>
                  </a:cubicBezTo>
                  <a:cubicBezTo>
                    <a:pt x="899" y="62"/>
                    <a:pt x="903" y="65"/>
                    <a:pt x="906" y="69"/>
                  </a:cubicBezTo>
                  <a:cubicBezTo>
                    <a:pt x="912" y="63"/>
                    <a:pt x="912" y="63"/>
                    <a:pt x="912" y="63"/>
                  </a:cubicBezTo>
                  <a:moveTo>
                    <a:pt x="927" y="81"/>
                  </a:moveTo>
                  <a:cubicBezTo>
                    <a:pt x="924" y="77"/>
                    <a:pt x="920" y="73"/>
                    <a:pt x="917" y="69"/>
                  </a:cubicBezTo>
                  <a:cubicBezTo>
                    <a:pt x="911" y="74"/>
                    <a:pt x="911" y="74"/>
                    <a:pt x="911" y="74"/>
                  </a:cubicBezTo>
                  <a:cubicBezTo>
                    <a:pt x="915" y="78"/>
                    <a:pt x="918" y="82"/>
                    <a:pt x="921" y="86"/>
                  </a:cubicBezTo>
                  <a:cubicBezTo>
                    <a:pt x="927" y="81"/>
                    <a:pt x="927" y="81"/>
                    <a:pt x="927" y="81"/>
                  </a:cubicBezTo>
                  <a:moveTo>
                    <a:pt x="941" y="100"/>
                  </a:moveTo>
                  <a:cubicBezTo>
                    <a:pt x="938" y="95"/>
                    <a:pt x="935" y="91"/>
                    <a:pt x="932" y="87"/>
                  </a:cubicBezTo>
                  <a:cubicBezTo>
                    <a:pt x="926" y="92"/>
                    <a:pt x="926" y="92"/>
                    <a:pt x="926" y="92"/>
                  </a:cubicBezTo>
                  <a:cubicBezTo>
                    <a:pt x="928" y="96"/>
                    <a:pt x="931" y="100"/>
                    <a:pt x="934" y="104"/>
                  </a:cubicBezTo>
                  <a:cubicBezTo>
                    <a:pt x="941" y="100"/>
                    <a:pt x="941" y="100"/>
                    <a:pt x="941" y="100"/>
                  </a:cubicBezTo>
                  <a:moveTo>
                    <a:pt x="952" y="120"/>
                  </a:moveTo>
                  <a:cubicBezTo>
                    <a:pt x="950" y="115"/>
                    <a:pt x="947" y="111"/>
                    <a:pt x="945" y="106"/>
                  </a:cubicBezTo>
                  <a:cubicBezTo>
                    <a:pt x="938" y="110"/>
                    <a:pt x="938" y="110"/>
                    <a:pt x="938" y="110"/>
                  </a:cubicBezTo>
                  <a:cubicBezTo>
                    <a:pt x="940" y="114"/>
                    <a:pt x="943" y="119"/>
                    <a:pt x="945" y="123"/>
                  </a:cubicBezTo>
                  <a:cubicBezTo>
                    <a:pt x="952" y="120"/>
                    <a:pt x="952" y="120"/>
                    <a:pt x="952" y="120"/>
                  </a:cubicBezTo>
                  <a:cubicBezTo>
                    <a:pt x="952" y="120"/>
                    <a:pt x="952" y="120"/>
                    <a:pt x="952" y="120"/>
                  </a:cubicBezTo>
                  <a:moveTo>
                    <a:pt x="961" y="141"/>
                  </a:moveTo>
                  <a:cubicBezTo>
                    <a:pt x="959" y="136"/>
                    <a:pt x="957" y="132"/>
                    <a:pt x="955" y="127"/>
                  </a:cubicBezTo>
                  <a:cubicBezTo>
                    <a:pt x="948" y="130"/>
                    <a:pt x="948" y="130"/>
                    <a:pt x="948" y="130"/>
                  </a:cubicBezTo>
                  <a:cubicBezTo>
                    <a:pt x="950" y="135"/>
                    <a:pt x="952" y="139"/>
                    <a:pt x="954" y="144"/>
                  </a:cubicBezTo>
                  <a:cubicBezTo>
                    <a:pt x="961" y="141"/>
                    <a:pt x="961" y="141"/>
                    <a:pt x="961" y="141"/>
                  </a:cubicBezTo>
                  <a:moveTo>
                    <a:pt x="968" y="164"/>
                  </a:moveTo>
                  <a:cubicBezTo>
                    <a:pt x="967" y="159"/>
                    <a:pt x="965" y="154"/>
                    <a:pt x="964" y="149"/>
                  </a:cubicBezTo>
                  <a:cubicBezTo>
                    <a:pt x="956" y="151"/>
                    <a:pt x="956" y="151"/>
                    <a:pt x="956" y="151"/>
                  </a:cubicBezTo>
                  <a:cubicBezTo>
                    <a:pt x="958" y="156"/>
                    <a:pt x="959" y="161"/>
                    <a:pt x="960" y="165"/>
                  </a:cubicBezTo>
                  <a:cubicBezTo>
                    <a:pt x="968" y="164"/>
                    <a:pt x="968" y="164"/>
                    <a:pt x="968" y="164"/>
                  </a:cubicBezTo>
                  <a:cubicBezTo>
                    <a:pt x="968" y="164"/>
                    <a:pt x="968" y="164"/>
                    <a:pt x="968" y="164"/>
                  </a:cubicBezTo>
                  <a:moveTo>
                    <a:pt x="972" y="186"/>
                  </a:moveTo>
                  <a:cubicBezTo>
                    <a:pt x="971" y="181"/>
                    <a:pt x="971" y="176"/>
                    <a:pt x="970" y="171"/>
                  </a:cubicBezTo>
                  <a:cubicBezTo>
                    <a:pt x="962" y="173"/>
                    <a:pt x="962" y="173"/>
                    <a:pt x="962" y="173"/>
                  </a:cubicBezTo>
                  <a:cubicBezTo>
                    <a:pt x="963" y="178"/>
                    <a:pt x="964" y="182"/>
                    <a:pt x="964" y="187"/>
                  </a:cubicBezTo>
                  <a:cubicBezTo>
                    <a:pt x="972" y="186"/>
                    <a:pt x="972" y="186"/>
                    <a:pt x="972" y="186"/>
                  </a:cubicBezTo>
                  <a:moveTo>
                    <a:pt x="974" y="210"/>
                  </a:moveTo>
                  <a:cubicBezTo>
                    <a:pt x="974" y="204"/>
                    <a:pt x="973" y="199"/>
                    <a:pt x="973" y="194"/>
                  </a:cubicBezTo>
                  <a:cubicBezTo>
                    <a:pt x="965" y="195"/>
                    <a:pt x="965" y="195"/>
                    <a:pt x="965" y="195"/>
                  </a:cubicBezTo>
                  <a:cubicBezTo>
                    <a:pt x="966" y="200"/>
                    <a:pt x="966" y="205"/>
                    <a:pt x="966" y="210"/>
                  </a:cubicBezTo>
                  <a:cubicBezTo>
                    <a:pt x="974" y="210"/>
                    <a:pt x="974" y="210"/>
                    <a:pt x="974" y="210"/>
                  </a:cubicBezTo>
                  <a:moveTo>
                    <a:pt x="974" y="233"/>
                  </a:moveTo>
                  <a:cubicBezTo>
                    <a:pt x="974" y="230"/>
                    <a:pt x="974" y="228"/>
                    <a:pt x="974" y="226"/>
                  </a:cubicBezTo>
                  <a:cubicBezTo>
                    <a:pt x="974" y="217"/>
                    <a:pt x="974" y="217"/>
                    <a:pt x="974" y="217"/>
                  </a:cubicBezTo>
                  <a:cubicBezTo>
                    <a:pt x="966" y="217"/>
                    <a:pt x="966" y="217"/>
                    <a:pt x="966" y="217"/>
                  </a:cubicBezTo>
                  <a:cubicBezTo>
                    <a:pt x="966" y="226"/>
                    <a:pt x="966" y="226"/>
                    <a:pt x="966" y="226"/>
                  </a:cubicBezTo>
                  <a:cubicBezTo>
                    <a:pt x="966" y="228"/>
                    <a:pt x="966" y="230"/>
                    <a:pt x="966" y="232"/>
                  </a:cubicBezTo>
                  <a:cubicBezTo>
                    <a:pt x="974" y="233"/>
                    <a:pt x="974" y="233"/>
                    <a:pt x="974" y="233"/>
                  </a:cubicBezTo>
                  <a:moveTo>
                    <a:pt x="972" y="256"/>
                  </a:moveTo>
                  <a:cubicBezTo>
                    <a:pt x="973" y="251"/>
                    <a:pt x="973" y="246"/>
                    <a:pt x="973" y="240"/>
                  </a:cubicBezTo>
                  <a:cubicBezTo>
                    <a:pt x="966" y="240"/>
                    <a:pt x="966" y="240"/>
                    <a:pt x="966" y="240"/>
                  </a:cubicBezTo>
                  <a:cubicBezTo>
                    <a:pt x="965" y="245"/>
                    <a:pt x="965" y="250"/>
                    <a:pt x="964" y="255"/>
                  </a:cubicBezTo>
                  <a:cubicBezTo>
                    <a:pt x="972" y="256"/>
                    <a:pt x="972" y="256"/>
                    <a:pt x="972" y="256"/>
                  </a:cubicBezTo>
                  <a:cubicBezTo>
                    <a:pt x="972" y="256"/>
                    <a:pt x="972" y="256"/>
                    <a:pt x="972" y="256"/>
                  </a:cubicBezTo>
                  <a:moveTo>
                    <a:pt x="967" y="279"/>
                  </a:moveTo>
                  <a:cubicBezTo>
                    <a:pt x="969" y="274"/>
                    <a:pt x="970" y="268"/>
                    <a:pt x="971" y="263"/>
                  </a:cubicBezTo>
                  <a:cubicBezTo>
                    <a:pt x="963" y="262"/>
                    <a:pt x="963" y="262"/>
                    <a:pt x="963" y="262"/>
                  </a:cubicBezTo>
                  <a:cubicBezTo>
                    <a:pt x="962" y="267"/>
                    <a:pt x="961" y="272"/>
                    <a:pt x="960" y="277"/>
                  </a:cubicBezTo>
                  <a:cubicBezTo>
                    <a:pt x="967" y="279"/>
                    <a:pt x="967" y="279"/>
                    <a:pt x="967" y="279"/>
                  </a:cubicBezTo>
                  <a:moveTo>
                    <a:pt x="960" y="301"/>
                  </a:moveTo>
                  <a:cubicBezTo>
                    <a:pt x="962" y="296"/>
                    <a:pt x="964" y="291"/>
                    <a:pt x="965" y="286"/>
                  </a:cubicBezTo>
                  <a:cubicBezTo>
                    <a:pt x="958" y="284"/>
                    <a:pt x="958" y="284"/>
                    <a:pt x="958" y="284"/>
                  </a:cubicBezTo>
                  <a:cubicBezTo>
                    <a:pt x="956" y="289"/>
                    <a:pt x="955" y="293"/>
                    <a:pt x="953" y="298"/>
                  </a:cubicBezTo>
                  <a:cubicBezTo>
                    <a:pt x="960" y="301"/>
                    <a:pt x="960" y="301"/>
                    <a:pt x="960" y="301"/>
                  </a:cubicBezTo>
                  <a:moveTo>
                    <a:pt x="951" y="322"/>
                  </a:moveTo>
                  <a:cubicBezTo>
                    <a:pt x="953" y="317"/>
                    <a:pt x="956" y="313"/>
                    <a:pt x="957" y="308"/>
                  </a:cubicBezTo>
                  <a:cubicBezTo>
                    <a:pt x="950" y="305"/>
                    <a:pt x="950" y="305"/>
                    <a:pt x="950" y="305"/>
                  </a:cubicBezTo>
                  <a:cubicBezTo>
                    <a:pt x="948" y="309"/>
                    <a:pt x="946" y="314"/>
                    <a:pt x="944" y="318"/>
                  </a:cubicBezTo>
                  <a:cubicBezTo>
                    <a:pt x="951" y="322"/>
                    <a:pt x="951" y="322"/>
                    <a:pt x="951" y="322"/>
                  </a:cubicBezTo>
                  <a:moveTo>
                    <a:pt x="939" y="342"/>
                  </a:moveTo>
                  <a:cubicBezTo>
                    <a:pt x="942" y="338"/>
                    <a:pt x="945" y="333"/>
                    <a:pt x="947" y="329"/>
                  </a:cubicBezTo>
                  <a:cubicBezTo>
                    <a:pt x="941" y="325"/>
                    <a:pt x="941" y="325"/>
                    <a:pt x="941" y="325"/>
                  </a:cubicBezTo>
                  <a:cubicBezTo>
                    <a:pt x="938" y="329"/>
                    <a:pt x="936" y="334"/>
                    <a:pt x="933" y="338"/>
                  </a:cubicBezTo>
                  <a:cubicBezTo>
                    <a:pt x="939" y="342"/>
                    <a:pt x="939" y="342"/>
                    <a:pt x="939" y="342"/>
                  </a:cubicBezTo>
                  <a:moveTo>
                    <a:pt x="926" y="361"/>
                  </a:moveTo>
                  <a:cubicBezTo>
                    <a:pt x="929" y="357"/>
                    <a:pt x="932" y="353"/>
                    <a:pt x="935" y="348"/>
                  </a:cubicBezTo>
                  <a:cubicBezTo>
                    <a:pt x="929" y="344"/>
                    <a:pt x="929" y="344"/>
                    <a:pt x="929" y="344"/>
                  </a:cubicBezTo>
                  <a:cubicBezTo>
                    <a:pt x="926" y="348"/>
                    <a:pt x="923" y="352"/>
                    <a:pt x="920" y="356"/>
                  </a:cubicBezTo>
                  <a:cubicBezTo>
                    <a:pt x="926" y="361"/>
                    <a:pt x="926" y="361"/>
                    <a:pt x="926" y="361"/>
                  </a:cubicBezTo>
                  <a:moveTo>
                    <a:pt x="910" y="378"/>
                  </a:moveTo>
                  <a:cubicBezTo>
                    <a:pt x="914" y="374"/>
                    <a:pt x="917" y="371"/>
                    <a:pt x="921" y="367"/>
                  </a:cubicBezTo>
                  <a:cubicBezTo>
                    <a:pt x="915" y="362"/>
                    <a:pt x="915" y="362"/>
                    <a:pt x="915" y="362"/>
                  </a:cubicBezTo>
                  <a:cubicBezTo>
                    <a:pt x="912" y="365"/>
                    <a:pt x="908" y="369"/>
                    <a:pt x="905" y="372"/>
                  </a:cubicBezTo>
                  <a:cubicBezTo>
                    <a:pt x="910" y="378"/>
                    <a:pt x="910" y="378"/>
                    <a:pt x="910" y="378"/>
                  </a:cubicBezTo>
                  <a:moveTo>
                    <a:pt x="893" y="393"/>
                  </a:moveTo>
                  <a:cubicBezTo>
                    <a:pt x="897" y="390"/>
                    <a:pt x="901" y="387"/>
                    <a:pt x="905" y="383"/>
                  </a:cubicBezTo>
                  <a:cubicBezTo>
                    <a:pt x="899" y="378"/>
                    <a:pt x="899" y="378"/>
                    <a:pt x="899" y="378"/>
                  </a:cubicBezTo>
                  <a:cubicBezTo>
                    <a:pt x="896" y="381"/>
                    <a:pt x="892" y="384"/>
                    <a:pt x="888" y="387"/>
                  </a:cubicBezTo>
                  <a:cubicBezTo>
                    <a:pt x="893" y="393"/>
                    <a:pt x="893" y="393"/>
                    <a:pt x="893" y="393"/>
                  </a:cubicBezTo>
                  <a:moveTo>
                    <a:pt x="874" y="407"/>
                  </a:moveTo>
                  <a:cubicBezTo>
                    <a:pt x="878" y="404"/>
                    <a:pt x="882" y="401"/>
                    <a:pt x="887" y="398"/>
                  </a:cubicBezTo>
                  <a:cubicBezTo>
                    <a:pt x="882" y="392"/>
                    <a:pt x="882" y="392"/>
                    <a:pt x="882" y="392"/>
                  </a:cubicBezTo>
                  <a:cubicBezTo>
                    <a:pt x="878" y="395"/>
                    <a:pt x="874" y="398"/>
                    <a:pt x="870" y="400"/>
                  </a:cubicBezTo>
                  <a:cubicBezTo>
                    <a:pt x="874" y="407"/>
                    <a:pt x="874" y="407"/>
                    <a:pt x="874" y="407"/>
                  </a:cubicBezTo>
                  <a:moveTo>
                    <a:pt x="854" y="418"/>
                  </a:moveTo>
                  <a:cubicBezTo>
                    <a:pt x="858" y="416"/>
                    <a:pt x="863" y="413"/>
                    <a:pt x="867" y="411"/>
                  </a:cubicBezTo>
                  <a:cubicBezTo>
                    <a:pt x="863" y="404"/>
                    <a:pt x="863" y="404"/>
                    <a:pt x="863" y="404"/>
                  </a:cubicBezTo>
                  <a:cubicBezTo>
                    <a:pt x="859" y="407"/>
                    <a:pt x="855" y="409"/>
                    <a:pt x="850" y="411"/>
                  </a:cubicBezTo>
                  <a:cubicBezTo>
                    <a:pt x="854" y="418"/>
                    <a:pt x="854" y="418"/>
                    <a:pt x="854" y="418"/>
                  </a:cubicBezTo>
                  <a:moveTo>
                    <a:pt x="832" y="427"/>
                  </a:moveTo>
                  <a:cubicBezTo>
                    <a:pt x="837" y="426"/>
                    <a:pt x="842" y="424"/>
                    <a:pt x="846" y="421"/>
                  </a:cubicBezTo>
                  <a:cubicBezTo>
                    <a:pt x="843" y="414"/>
                    <a:pt x="843" y="414"/>
                    <a:pt x="843" y="414"/>
                  </a:cubicBezTo>
                  <a:cubicBezTo>
                    <a:pt x="839" y="416"/>
                    <a:pt x="834" y="418"/>
                    <a:pt x="829" y="420"/>
                  </a:cubicBezTo>
                  <a:cubicBezTo>
                    <a:pt x="832" y="427"/>
                    <a:pt x="832" y="427"/>
                    <a:pt x="832" y="427"/>
                  </a:cubicBezTo>
                  <a:moveTo>
                    <a:pt x="810" y="434"/>
                  </a:moveTo>
                  <a:cubicBezTo>
                    <a:pt x="815" y="433"/>
                    <a:pt x="820" y="431"/>
                    <a:pt x="825" y="430"/>
                  </a:cubicBezTo>
                  <a:cubicBezTo>
                    <a:pt x="822" y="422"/>
                    <a:pt x="822" y="422"/>
                    <a:pt x="822" y="422"/>
                  </a:cubicBezTo>
                  <a:cubicBezTo>
                    <a:pt x="818" y="424"/>
                    <a:pt x="813" y="425"/>
                    <a:pt x="808" y="426"/>
                  </a:cubicBezTo>
                  <a:cubicBezTo>
                    <a:pt x="810" y="434"/>
                    <a:pt x="810" y="434"/>
                    <a:pt x="810" y="434"/>
                  </a:cubicBezTo>
                  <a:moveTo>
                    <a:pt x="787" y="438"/>
                  </a:moveTo>
                  <a:cubicBezTo>
                    <a:pt x="792" y="438"/>
                    <a:pt x="797" y="437"/>
                    <a:pt x="802" y="436"/>
                  </a:cubicBezTo>
                  <a:cubicBezTo>
                    <a:pt x="801" y="428"/>
                    <a:pt x="801" y="428"/>
                    <a:pt x="801" y="428"/>
                  </a:cubicBezTo>
                  <a:cubicBezTo>
                    <a:pt x="796" y="429"/>
                    <a:pt x="791" y="430"/>
                    <a:pt x="786" y="430"/>
                  </a:cubicBezTo>
                  <a:cubicBezTo>
                    <a:pt x="787" y="438"/>
                    <a:pt x="787" y="438"/>
                    <a:pt x="787" y="438"/>
                  </a:cubicBezTo>
                  <a:moveTo>
                    <a:pt x="764" y="440"/>
                  </a:moveTo>
                  <a:cubicBezTo>
                    <a:pt x="769" y="440"/>
                    <a:pt x="774" y="439"/>
                    <a:pt x="779" y="439"/>
                  </a:cubicBezTo>
                  <a:cubicBezTo>
                    <a:pt x="779" y="431"/>
                    <a:pt x="779" y="431"/>
                    <a:pt x="779" y="431"/>
                  </a:cubicBezTo>
                  <a:cubicBezTo>
                    <a:pt x="774" y="432"/>
                    <a:pt x="769" y="432"/>
                    <a:pt x="764" y="432"/>
                  </a:cubicBezTo>
                  <a:cubicBezTo>
                    <a:pt x="764" y="440"/>
                    <a:pt x="764" y="440"/>
                    <a:pt x="764" y="440"/>
                  </a:cubicBezTo>
                  <a:cubicBezTo>
                    <a:pt x="764" y="440"/>
                    <a:pt x="764" y="440"/>
                    <a:pt x="764" y="440"/>
                  </a:cubicBezTo>
                  <a:moveTo>
                    <a:pt x="741" y="440"/>
                  </a:moveTo>
                  <a:cubicBezTo>
                    <a:pt x="756" y="440"/>
                    <a:pt x="756" y="440"/>
                    <a:pt x="756" y="440"/>
                  </a:cubicBezTo>
                  <a:cubicBezTo>
                    <a:pt x="756" y="432"/>
                    <a:pt x="756" y="432"/>
                    <a:pt x="756" y="432"/>
                  </a:cubicBezTo>
                  <a:cubicBezTo>
                    <a:pt x="741" y="432"/>
                    <a:pt x="741" y="432"/>
                    <a:pt x="741" y="432"/>
                  </a:cubicBezTo>
                  <a:cubicBezTo>
                    <a:pt x="741" y="440"/>
                    <a:pt x="741" y="440"/>
                    <a:pt x="741" y="440"/>
                  </a:cubicBezTo>
                  <a:moveTo>
                    <a:pt x="718" y="440"/>
                  </a:moveTo>
                  <a:cubicBezTo>
                    <a:pt x="733" y="440"/>
                    <a:pt x="733" y="440"/>
                    <a:pt x="733" y="440"/>
                  </a:cubicBezTo>
                  <a:cubicBezTo>
                    <a:pt x="733" y="432"/>
                    <a:pt x="733" y="432"/>
                    <a:pt x="733" y="432"/>
                  </a:cubicBezTo>
                  <a:cubicBezTo>
                    <a:pt x="718" y="432"/>
                    <a:pt x="718" y="432"/>
                    <a:pt x="718" y="432"/>
                  </a:cubicBezTo>
                  <a:cubicBezTo>
                    <a:pt x="718" y="440"/>
                    <a:pt x="718" y="440"/>
                    <a:pt x="718" y="440"/>
                  </a:cubicBezTo>
                  <a:moveTo>
                    <a:pt x="695" y="440"/>
                  </a:moveTo>
                  <a:cubicBezTo>
                    <a:pt x="710" y="440"/>
                    <a:pt x="710" y="440"/>
                    <a:pt x="710" y="440"/>
                  </a:cubicBezTo>
                  <a:cubicBezTo>
                    <a:pt x="710" y="432"/>
                    <a:pt x="710" y="432"/>
                    <a:pt x="710" y="432"/>
                  </a:cubicBezTo>
                  <a:cubicBezTo>
                    <a:pt x="695" y="432"/>
                    <a:pt x="695" y="432"/>
                    <a:pt x="695" y="432"/>
                  </a:cubicBezTo>
                  <a:cubicBezTo>
                    <a:pt x="695" y="440"/>
                    <a:pt x="695" y="440"/>
                    <a:pt x="695" y="440"/>
                  </a:cubicBezTo>
                  <a:moveTo>
                    <a:pt x="672" y="440"/>
                  </a:moveTo>
                  <a:cubicBezTo>
                    <a:pt x="688" y="440"/>
                    <a:pt x="688" y="440"/>
                    <a:pt x="688" y="440"/>
                  </a:cubicBezTo>
                  <a:cubicBezTo>
                    <a:pt x="688" y="432"/>
                    <a:pt x="688" y="432"/>
                    <a:pt x="688" y="432"/>
                  </a:cubicBezTo>
                  <a:cubicBezTo>
                    <a:pt x="672" y="432"/>
                    <a:pt x="672" y="432"/>
                    <a:pt x="672" y="432"/>
                  </a:cubicBezTo>
                  <a:cubicBezTo>
                    <a:pt x="672" y="440"/>
                    <a:pt x="672" y="440"/>
                    <a:pt x="672" y="440"/>
                  </a:cubicBezTo>
                  <a:moveTo>
                    <a:pt x="650" y="440"/>
                  </a:moveTo>
                  <a:cubicBezTo>
                    <a:pt x="665" y="440"/>
                    <a:pt x="665" y="440"/>
                    <a:pt x="665" y="440"/>
                  </a:cubicBezTo>
                  <a:cubicBezTo>
                    <a:pt x="665" y="432"/>
                    <a:pt x="665" y="432"/>
                    <a:pt x="665" y="432"/>
                  </a:cubicBezTo>
                  <a:cubicBezTo>
                    <a:pt x="650" y="432"/>
                    <a:pt x="650" y="432"/>
                    <a:pt x="650" y="432"/>
                  </a:cubicBezTo>
                  <a:cubicBezTo>
                    <a:pt x="650" y="440"/>
                    <a:pt x="650" y="440"/>
                    <a:pt x="650" y="440"/>
                  </a:cubicBezTo>
                  <a:moveTo>
                    <a:pt x="627" y="440"/>
                  </a:moveTo>
                  <a:cubicBezTo>
                    <a:pt x="642" y="440"/>
                    <a:pt x="642" y="440"/>
                    <a:pt x="642" y="440"/>
                  </a:cubicBezTo>
                  <a:cubicBezTo>
                    <a:pt x="642" y="432"/>
                    <a:pt x="642" y="432"/>
                    <a:pt x="642" y="432"/>
                  </a:cubicBezTo>
                  <a:cubicBezTo>
                    <a:pt x="627" y="432"/>
                    <a:pt x="627" y="432"/>
                    <a:pt x="627" y="432"/>
                  </a:cubicBezTo>
                  <a:cubicBezTo>
                    <a:pt x="627" y="440"/>
                    <a:pt x="627" y="440"/>
                    <a:pt x="627" y="440"/>
                  </a:cubicBezTo>
                  <a:moveTo>
                    <a:pt x="604" y="440"/>
                  </a:moveTo>
                  <a:cubicBezTo>
                    <a:pt x="619" y="440"/>
                    <a:pt x="619" y="440"/>
                    <a:pt x="619" y="440"/>
                  </a:cubicBezTo>
                  <a:cubicBezTo>
                    <a:pt x="619" y="432"/>
                    <a:pt x="619" y="432"/>
                    <a:pt x="619" y="432"/>
                  </a:cubicBezTo>
                  <a:cubicBezTo>
                    <a:pt x="604" y="432"/>
                    <a:pt x="604" y="432"/>
                    <a:pt x="604" y="432"/>
                  </a:cubicBezTo>
                  <a:cubicBezTo>
                    <a:pt x="604" y="440"/>
                    <a:pt x="604" y="440"/>
                    <a:pt x="604" y="440"/>
                  </a:cubicBezTo>
                  <a:moveTo>
                    <a:pt x="581" y="440"/>
                  </a:moveTo>
                  <a:cubicBezTo>
                    <a:pt x="596" y="440"/>
                    <a:pt x="596" y="440"/>
                    <a:pt x="596" y="440"/>
                  </a:cubicBezTo>
                  <a:cubicBezTo>
                    <a:pt x="596" y="432"/>
                    <a:pt x="596" y="432"/>
                    <a:pt x="596" y="432"/>
                  </a:cubicBezTo>
                  <a:cubicBezTo>
                    <a:pt x="581" y="432"/>
                    <a:pt x="581" y="432"/>
                    <a:pt x="581" y="432"/>
                  </a:cubicBezTo>
                  <a:cubicBezTo>
                    <a:pt x="581" y="440"/>
                    <a:pt x="581" y="440"/>
                    <a:pt x="581" y="440"/>
                  </a:cubicBezTo>
                  <a:moveTo>
                    <a:pt x="558" y="440"/>
                  </a:moveTo>
                  <a:cubicBezTo>
                    <a:pt x="574" y="440"/>
                    <a:pt x="574" y="440"/>
                    <a:pt x="574" y="440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cubicBezTo>
                    <a:pt x="558" y="440"/>
                    <a:pt x="558" y="440"/>
                    <a:pt x="558" y="440"/>
                  </a:cubicBezTo>
                  <a:moveTo>
                    <a:pt x="535" y="440"/>
                  </a:moveTo>
                  <a:cubicBezTo>
                    <a:pt x="551" y="440"/>
                    <a:pt x="551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5" y="432"/>
                    <a:pt x="535" y="432"/>
                    <a:pt x="535" y="432"/>
                  </a:cubicBezTo>
                  <a:cubicBezTo>
                    <a:pt x="535" y="440"/>
                    <a:pt x="535" y="440"/>
                    <a:pt x="535" y="440"/>
                  </a:cubicBezTo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cubicBezTo>
                    <a:pt x="513" y="440"/>
                    <a:pt x="513" y="440"/>
                    <a:pt x="513" y="440"/>
                  </a:cubicBezTo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cubicBezTo>
                    <a:pt x="490" y="440"/>
                    <a:pt x="490" y="440"/>
                    <a:pt x="490" y="440"/>
                  </a:cubicBezTo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cubicBezTo>
                    <a:pt x="467" y="440"/>
                    <a:pt x="467" y="440"/>
                    <a:pt x="467" y="440"/>
                  </a:cubicBezTo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cubicBezTo>
                    <a:pt x="444" y="440"/>
                    <a:pt x="444" y="440"/>
                    <a:pt x="444" y="440"/>
                  </a:cubicBezTo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cubicBezTo>
                    <a:pt x="421" y="440"/>
                    <a:pt x="421" y="440"/>
                    <a:pt x="421" y="440"/>
                  </a:cubicBezTo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cubicBezTo>
                    <a:pt x="399" y="440"/>
                    <a:pt x="399" y="440"/>
                    <a:pt x="399" y="440"/>
                  </a:cubicBezTo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cubicBezTo>
                    <a:pt x="376" y="440"/>
                    <a:pt x="376" y="440"/>
                    <a:pt x="376" y="440"/>
                  </a:cubicBezTo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cubicBezTo>
                    <a:pt x="353" y="440"/>
                    <a:pt x="353" y="440"/>
                    <a:pt x="353" y="440"/>
                  </a:cubicBezTo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cubicBezTo>
                    <a:pt x="330" y="440"/>
                    <a:pt x="330" y="440"/>
                    <a:pt x="330" y="440"/>
                  </a:cubicBezTo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cubicBezTo>
                    <a:pt x="307" y="440"/>
                    <a:pt x="307" y="440"/>
                    <a:pt x="307" y="440"/>
                  </a:cubicBezTo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cubicBezTo>
                    <a:pt x="284" y="440"/>
                    <a:pt x="284" y="440"/>
                    <a:pt x="284" y="440"/>
                  </a:cubicBezTo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cubicBezTo>
                    <a:pt x="262" y="440"/>
                    <a:pt x="262" y="440"/>
                    <a:pt x="262" y="440"/>
                  </a:cubicBezTo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cubicBezTo>
                    <a:pt x="239" y="440"/>
                    <a:pt x="239" y="440"/>
                    <a:pt x="239" y="440"/>
                  </a:cubicBezTo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cubicBezTo>
                    <a:pt x="216" y="440"/>
                    <a:pt x="216" y="440"/>
                    <a:pt x="216" y="440"/>
                  </a:cubicBezTo>
                  <a:moveTo>
                    <a:pt x="193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cubicBezTo>
                    <a:pt x="193" y="439"/>
                    <a:pt x="193" y="439"/>
                    <a:pt x="193" y="439"/>
                  </a:cubicBezTo>
                  <a:moveTo>
                    <a:pt x="170" y="435"/>
                  </a:moveTo>
                  <a:cubicBezTo>
                    <a:pt x="175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5"/>
                    <a:pt x="170" y="435"/>
                    <a:pt x="170" y="435"/>
                  </a:cubicBezTo>
                  <a:moveTo>
                    <a:pt x="147" y="429"/>
                  </a:moveTo>
                  <a:cubicBezTo>
                    <a:pt x="152" y="431"/>
                    <a:pt x="157" y="432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3"/>
                    <a:pt x="150" y="422"/>
                  </a:cubicBezTo>
                  <a:cubicBezTo>
                    <a:pt x="147" y="429"/>
                    <a:pt x="147" y="429"/>
                    <a:pt x="147" y="429"/>
                  </a:cubicBezTo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moveTo>
                    <a:pt x="105" y="410"/>
                  </a:moveTo>
                  <a:cubicBezTo>
                    <a:pt x="110" y="413"/>
                    <a:pt x="114" y="415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7"/>
                    <a:pt x="95" y="394"/>
                    <a:pt x="91" y="391"/>
                  </a:cubicBezTo>
                  <a:cubicBezTo>
                    <a:pt x="86" y="397"/>
                    <a:pt x="86" y="397"/>
                    <a:pt x="86" y="397"/>
                  </a:cubicBezTo>
                  <a:moveTo>
                    <a:pt x="68" y="382"/>
                  </a:moveTo>
                  <a:cubicBezTo>
                    <a:pt x="72" y="386"/>
                    <a:pt x="76" y="389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moveTo>
                    <a:pt x="52" y="365"/>
                  </a:moveTo>
                  <a:cubicBezTo>
                    <a:pt x="55" y="369"/>
                    <a:pt x="59" y="373"/>
                    <a:pt x="63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moveTo>
                    <a:pt x="38" y="347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moveTo>
                    <a:pt x="26" y="327"/>
                  </a:moveTo>
                  <a:cubicBezTo>
                    <a:pt x="28" y="332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3" y="323"/>
                  </a:cubicBezTo>
                  <a:cubicBezTo>
                    <a:pt x="26" y="327"/>
                    <a:pt x="26" y="327"/>
                    <a:pt x="26" y="327"/>
                  </a:cubicBezTo>
                  <a:moveTo>
                    <a:pt x="16" y="306"/>
                  </a:moveTo>
                  <a:cubicBezTo>
                    <a:pt x="18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6" y="306"/>
                    <a:pt x="16" y="306"/>
                    <a:pt x="16" y="306"/>
                  </a:cubicBezTo>
                  <a:cubicBezTo>
                    <a:pt x="16" y="306"/>
                    <a:pt x="16" y="306"/>
                    <a:pt x="16" y="306"/>
                  </a:cubicBezTo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2"/>
                    <a:pt x="17" y="287"/>
                    <a:pt x="16" y="282"/>
                  </a:cubicBezTo>
                  <a:cubicBezTo>
                    <a:pt x="8" y="284"/>
                    <a:pt x="8" y="284"/>
                    <a:pt x="8" y="284"/>
                  </a:cubicBezTo>
                  <a:moveTo>
                    <a:pt x="3" y="261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moveTo>
                    <a:pt x="0" y="238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moveTo>
                    <a:pt x="1" y="192"/>
                  </a:moveTo>
                  <a:cubicBezTo>
                    <a:pt x="1" y="197"/>
                    <a:pt x="0" y="202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ubicBezTo>
                    <a:pt x="1" y="192"/>
                    <a:pt x="1" y="192"/>
                    <a:pt x="1" y="192"/>
                  </a:cubicBezTo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69"/>
                    <a:pt x="5" y="169"/>
                    <a:pt x="5" y="169"/>
                  </a:cubicBezTo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ubicBezTo>
                    <a:pt x="11" y="147"/>
                    <a:pt x="11" y="147"/>
                    <a:pt x="11" y="147"/>
                  </a:cubicBezTo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Oval 49"/>
            <p:cNvSpPr>
              <a:spLocks noChangeArrowheads="1"/>
            </p:cNvSpPr>
            <p:nvPr/>
          </p:nvSpPr>
          <p:spPr bwMode="auto">
            <a:xfrm>
              <a:off x="5189538" y="2582863"/>
              <a:ext cx="209550" cy="211138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50"/>
            <p:cNvSpPr>
              <a:spLocks/>
            </p:cNvSpPr>
            <p:nvPr/>
          </p:nvSpPr>
          <p:spPr bwMode="auto">
            <a:xfrm>
              <a:off x="5106988" y="2832101"/>
              <a:ext cx="374650" cy="263525"/>
            </a:xfrm>
            <a:custGeom>
              <a:avLst/>
              <a:gdLst>
                <a:gd name="T0" fmla="*/ 165 w 236"/>
                <a:gd name="T1" fmla="*/ 0 h 166"/>
                <a:gd name="T2" fmla="*/ 118 w 236"/>
                <a:gd name="T3" fmla="*/ 66 h 166"/>
                <a:gd name="T4" fmla="*/ 71 w 236"/>
                <a:gd name="T5" fmla="*/ 0 h 166"/>
                <a:gd name="T6" fmla="*/ 0 w 236"/>
                <a:gd name="T7" fmla="*/ 0 h 166"/>
                <a:gd name="T8" fmla="*/ 0 w 236"/>
                <a:gd name="T9" fmla="*/ 166 h 166"/>
                <a:gd name="T10" fmla="*/ 236 w 236"/>
                <a:gd name="T11" fmla="*/ 166 h 166"/>
                <a:gd name="T12" fmla="*/ 236 w 236"/>
                <a:gd name="T13" fmla="*/ 0 h 166"/>
                <a:gd name="T14" fmla="*/ 165 w 236"/>
                <a:gd name="T15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6" h="166">
                  <a:moveTo>
                    <a:pt x="165" y="0"/>
                  </a:moveTo>
                  <a:lnTo>
                    <a:pt x="118" y="66"/>
                  </a:lnTo>
                  <a:lnTo>
                    <a:pt x="71" y="0"/>
                  </a:lnTo>
                  <a:lnTo>
                    <a:pt x="0" y="0"/>
                  </a:lnTo>
                  <a:lnTo>
                    <a:pt x="0" y="166"/>
                  </a:lnTo>
                  <a:lnTo>
                    <a:pt x="236" y="166"/>
                  </a:lnTo>
                  <a:lnTo>
                    <a:pt x="236" y="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1"/>
            <p:cNvSpPr>
              <a:spLocks/>
            </p:cNvSpPr>
            <p:nvPr/>
          </p:nvSpPr>
          <p:spPr bwMode="auto">
            <a:xfrm>
              <a:off x="5106988" y="2832101"/>
              <a:ext cx="374650" cy="263525"/>
            </a:xfrm>
            <a:custGeom>
              <a:avLst/>
              <a:gdLst>
                <a:gd name="T0" fmla="*/ 165 w 236"/>
                <a:gd name="T1" fmla="*/ 0 h 166"/>
                <a:gd name="T2" fmla="*/ 118 w 236"/>
                <a:gd name="T3" fmla="*/ 66 h 166"/>
                <a:gd name="T4" fmla="*/ 71 w 236"/>
                <a:gd name="T5" fmla="*/ 0 h 166"/>
                <a:gd name="T6" fmla="*/ 0 w 236"/>
                <a:gd name="T7" fmla="*/ 0 h 166"/>
                <a:gd name="T8" fmla="*/ 0 w 236"/>
                <a:gd name="T9" fmla="*/ 166 h 166"/>
                <a:gd name="T10" fmla="*/ 236 w 236"/>
                <a:gd name="T11" fmla="*/ 166 h 166"/>
                <a:gd name="T12" fmla="*/ 236 w 236"/>
                <a:gd name="T13" fmla="*/ 0 h 166"/>
                <a:gd name="T14" fmla="*/ 165 w 236"/>
                <a:gd name="T15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6" h="166">
                  <a:moveTo>
                    <a:pt x="165" y="0"/>
                  </a:moveTo>
                  <a:lnTo>
                    <a:pt x="118" y="66"/>
                  </a:lnTo>
                  <a:lnTo>
                    <a:pt x="71" y="0"/>
                  </a:lnTo>
                  <a:lnTo>
                    <a:pt x="0" y="0"/>
                  </a:lnTo>
                  <a:lnTo>
                    <a:pt x="0" y="166"/>
                  </a:lnTo>
                  <a:lnTo>
                    <a:pt x="236" y="166"/>
                  </a:lnTo>
                  <a:lnTo>
                    <a:pt x="236" y="0"/>
                  </a:lnTo>
                  <a:lnTo>
                    <a:pt x="16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2"/>
            <p:cNvSpPr>
              <a:spLocks/>
            </p:cNvSpPr>
            <p:nvPr/>
          </p:nvSpPr>
          <p:spPr bwMode="auto">
            <a:xfrm>
              <a:off x="5189538" y="2582863"/>
              <a:ext cx="127000" cy="211138"/>
            </a:xfrm>
            <a:custGeom>
              <a:avLst/>
              <a:gdLst>
                <a:gd name="T0" fmla="*/ 28 w 34"/>
                <a:gd name="T1" fmla="*/ 0 h 56"/>
                <a:gd name="T2" fmla="*/ 28 w 34"/>
                <a:gd name="T3" fmla="*/ 0 h 56"/>
                <a:gd name="T4" fmla="*/ 0 w 34"/>
                <a:gd name="T5" fmla="*/ 28 h 56"/>
                <a:gd name="T6" fmla="*/ 27 w 34"/>
                <a:gd name="T7" fmla="*/ 56 h 56"/>
                <a:gd name="T8" fmla="*/ 34 w 34"/>
                <a:gd name="T9" fmla="*/ 1 h 56"/>
                <a:gd name="T10" fmla="*/ 28 w 34"/>
                <a:gd name="T11" fmla="*/ 0 h 56"/>
                <a:gd name="T12" fmla="*/ 28 w 34"/>
                <a:gd name="T13" fmla="*/ 0 h 56"/>
                <a:gd name="T14" fmla="*/ 28 w 34"/>
                <a:gd name="T15" fmla="*/ 0 h 56"/>
                <a:gd name="T16" fmla="*/ 28 w 34"/>
                <a:gd name="T1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6"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2" y="0"/>
                    <a:pt x="0" y="13"/>
                    <a:pt x="0" y="28"/>
                  </a:cubicBezTo>
                  <a:cubicBezTo>
                    <a:pt x="0" y="43"/>
                    <a:pt x="12" y="56"/>
                    <a:pt x="27" y="56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2" y="0"/>
                    <a:pt x="30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</a:path>
              </a:pathLst>
            </a:custGeom>
            <a:solidFill>
              <a:srgbClr val="996D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5106988" y="2832101"/>
              <a:ext cx="165100" cy="263525"/>
            </a:xfrm>
            <a:custGeom>
              <a:avLst/>
              <a:gdLst>
                <a:gd name="T0" fmla="*/ 71 w 104"/>
                <a:gd name="T1" fmla="*/ 0 h 166"/>
                <a:gd name="T2" fmla="*/ 0 w 104"/>
                <a:gd name="T3" fmla="*/ 0 h 166"/>
                <a:gd name="T4" fmla="*/ 0 w 104"/>
                <a:gd name="T5" fmla="*/ 166 h 166"/>
                <a:gd name="T6" fmla="*/ 0 w 104"/>
                <a:gd name="T7" fmla="*/ 166 h 166"/>
                <a:gd name="T8" fmla="*/ 0 w 104"/>
                <a:gd name="T9" fmla="*/ 0 h 166"/>
                <a:gd name="T10" fmla="*/ 71 w 104"/>
                <a:gd name="T11" fmla="*/ 0 h 166"/>
                <a:gd name="T12" fmla="*/ 104 w 104"/>
                <a:gd name="T13" fmla="*/ 49 h 166"/>
                <a:gd name="T14" fmla="*/ 71 w 104"/>
                <a:gd name="T15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166">
                  <a:moveTo>
                    <a:pt x="71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0" y="166"/>
                  </a:lnTo>
                  <a:lnTo>
                    <a:pt x="0" y="0"/>
                  </a:lnTo>
                  <a:lnTo>
                    <a:pt x="71" y="0"/>
                  </a:lnTo>
                  <a:lnTo>
                    <a:pt x="104" y="49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5106988" y="2832101"/>
              <a:ext cx="165100" cy="263525"/>
            </a:xfrm>
            <a:custGeom>
              <a:avLst/>
              <a:gdLst>
                <a:gd name="T0" fmla="*/ 71 w 104"/>
                <a:gd name="T1" fmla="*/ 0 h 166"/>
                <a:gd name="T2" fmla="*/ 0 w 104"/>
                <a:gd name="T3" fmla="*/ 0 h 166"/>
                <a:gd name="T4" fmla="*/ 0 w 104"/>
                <a:gd name="T5" fmla="*/ 166 h 166"/>
                <a:gd name="T6" fmla="*/ 0 w 104"/>
                <a:gd name="T7" fmla="*/ 166 h 166"/>
                <a:gd name="T8" fmla="*/ 0 w 104"/>
                <a:gd name="T9" fmla="*/ 0 h 166"/>
                <a:gd name="T10" fmla="*/ 71 w 104"/>
                <a:gd name="T11" fmla="*/ 0 h 166"/>
                <a:gd name="T12" fmla="*/ 104 w 104"/>
                <a:gd name="T13" fmla="*/ 49 h 166"/>
                <a:gd name="T14" fmla="*/ 71 w 104"/>
                <a:gd name="T15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166">
                  <a:moveTo>
                    <a:pt x="71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0" y="166"/>
                  </a:lnTo>
                  <a:lnTo>
                    <a:pt x="0" y="0"/>
                  </a:lnTo>
                  <a:lnTo>
                    <a:pt x="71" y="0"/>
                  </a:lnTo>
                  <a:lnTo>
                    <a:pt x="104" y="49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5106988" y="2832101"/>
              <a:ext cx="168275" cy="263525"/>
            </a:xfrm>
            <a:custGeom>
              <a:avLst/>
              <a:gdLst>
                <a:gd name="T0" fmla="*/ 71 w 106"/>
                <a:gd name="T1" fmla="*/ 0 h 166"/>
                <a:gd name="T2" fmla="*/ 0 w 106"/>
                <a:gd name="T3" fmla="*/ 0 h 166"/>
                <a:gd name="T4" fmla="*/ 0 w 106"/>
                <a:gd name="T5" fmla="*/ 166 h 166"/>
                <a:gd name="T6" fmla="*/ 92 w 106"/>
                <a:gd name="T7" fmla="*/ 166 h 166"/>
                <a:gd name="T8" fmla="*/ 106 w 106"/>
                <a:gd name="T9" fmla="*/ 52 h 166"/>
                <a:gd name="T10" fmla="*/ 104 w 106"/>
                <a:gd name="T11" fmla="*/ 49 h 166"/>
                <a:gd name="T12" fmla="*/ 71 w 106"/>
                <a:gd name="T13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166">
                  <a:moveTo>
                    <a:pt x="71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92" y="166"/>
                  </a:lnTo>
                  <a:lnTo>
                    <a:pt x="106" y="52"/>
                  </a:lnTo>
                  <a:lnTo>
                    <a:pt x="104" y="49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996D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5106988" y="2832101"/>
              <a:ext cx="168275" cy="263525"/>
            </a:xfrm>
            <a:custGeom>
              <a:avLst/>
              <a:gdLst>
                <a:gd name="T0" fmla="*/ 71 w 106"/>
                <a:gd name="T1" fmla="*/ 0 h 166"/>
                <a:gd name="T2" fmla="*/ 0 w 106"/>
                <a:gd name="T3" fmla="*/ 0 h 166"/>
                <a:gd name="T4" fmla="*/ 0 w 106"/>
                <a:gd name="T5" fmla="*/ 166 h 166"/>
                <a:gd name="T6" fmla="*/ 92 w 106"/>
                <a:gd name="T7" fmla="*/ 166 h 166"/>
                <a:gd name="T8" fmla="*/ 106 w 106"/>
                <a:gd name="T9" fmla="*/ 52 h 166"/>
                <a:gd name="T10" fmla="*/ 104 w 106"/>
                <a:gd name="T11" fmla="*/ 49 h 166"/>
                <a:gd name="T12" fmla="*/ 71 w 106"/>
                <a:gd name="T13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166">
                  <a:moveTo>
                    <a:pt x="71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92" y="166"/>
                  </a:lnTo>
                  <a:lnTo>
                    <a:pt x="106" y="52"/>
                  </a:lnTo>
                  <a:lnTo>
                    <a:pt x="104" y="49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5294313" y="3405188"/>
              <a:ext cx="176213" cy="398463"/>
            </a:xfrm>
            <a:custGeom>
              <a:avLst/>
              <a:gdLst>
                <a:gd name="T0" fmla="*/ 0 w 47"/>
                <a:gd name="T1" fmla="*/ 106 h 106"/>
                <a:gd name="T2" fmla="*/ 1 w 47"/>
                <a:gd name="T3" fmla="*/ 106 h 106"/>
                <a:gd name="T4" fmla="*/ 47 w 47"/>
                <a:gd name="T5" fmla="*/ 89 h 106"/>
                <a:gd name="T6" fmla="*/ 47 w 47"/>
                <a:gd name="T7" fmla="*/ 0 h 106"/>
                <a:gd name="T8" fmla="*/ 0 w 47"/>
                <a:gd name="T9" fmla="*/ 0 h 106"/>
                <a:gd name="T10" fmla="*/ 0 w 47"/>
                <a:gd name="T11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106">
                  <a:moveTo>
                    <a:pt x="0" y="106"/>
                  </a:moveTo>
                  <a:cubicBezTo>
                    <a:pt x="1" y="106"/>
                    <a:pt x="1" y="106"/>
                    <a:pt x="1" y="106"/>
                  </a:cubicBezTo>
                  <a:cubicBezTo>
                    <a:pt x="26" y="106"/>
                    <a:pt x="47" y="98"/>
                    <a:pt x="47" y="89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06"/>
                  </a:lnTo>
                  <a:close/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Freeform 58"/>
            <p:cNvSpPr>
              <a:spLocks/>
            </p:cNvSpPr>
            <p:nvPr/>
          </p:nvSpPr>
          <p:spPr bwMode="auto">
            <a:xfrm>
              <a:off x="5121275" y="3400426"/>
              <a:ext cx="176213" cy="403225"/>
            </a:xfrm>
            <a:custGeom>
              <a:avLst/>
              <a:gdLst>
                <a:gd name="T0" fmla="*/ 0 w 47"/>
                <a:gd name="T1" fmla="*/ 0 h 107"/>
                <a:gd name="T2" fmla="*/ 0 w 47"/>
                <a:gd name="T3" fmla="*/ 90 h 107"/>
                <a:gd name="T4" fmla="*/ 47 w 47"/>
                <a:gd name="T5" fmla="*/ 107 h 107"/>
                <a:gd name="T6" fmla="*/ 47 w 47"/>
                <a:gd name="T7" fmla="*/ 0 h 107"/>
                <a:gd name="T8" fmla="*/ 0 w 47"/>
                <a:gd name="T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07">
                  <a:moveTo>
                    <a:pt x="0" y="0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0" y="99"/>
                    <a:pt x="21" y="107"/>
                    <a:pt x="47" y="107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Oval 59"/>
            <p:cNvSpPr>
              <a:spLocks noChangeArrowheads="1"/>
            </p:cNvSpPr>
            <p:nvPr/>
          </p:nvSpPr>
          <p:spPr bwMode="auto">
            <a:xfrm>
              <a:off x="5121275" y="3340101"/>
              <a:ext cx="349250" cy="125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Oval 60"/>
            <p:cNvSpPr>
              <a:spLocks noChangeArrowheads="1"/>
            </p:cNvSpPr>
            <p:nvPr/>
          </p:nvSpPr>
          <p:spPr bwMode="auto">
            <a:xfrm>
              <a:off x="5159375" y="3355976"/>
              <a:ext cx="274638" cy="82550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Freeform 61"/>
            <p:cNvSpPr>
              <a:spLocks/>
            </p:cNvSpPr>
            <p:nvPr/>
          </p:nvSpPr>
          <p:spPr bwMode="auto">
            <a:xfrm>
              <a:off x="5159375" y="3355976"/>
              <a:ext cx="274638" cy="66675"/>
            </a:xfrm>
            <a:custGeom>
              <a:avLst/>
              <a:gdLst>
                <a:gd name="T0" fmla="*/ 66 w 73"/>
                <a:gd name="T1" fmla="*/ 18 h 18"/>
                <a:gd name="T2" fmla="*/ 73 w 73"/>
                <a:gd name="T3" fmla="*/ 11 h 18"/>
                <a:gd name="T4" fmla="*/ 37 w 73"/>
                <a:gd name="T5" fmla="*/ 0 h 18"/>
                <a:gd name="T6" fmla="*/ 0 w 73"/>
                <a:gd name="T7" fmla="*/ 11 h 18"/>
                <a:gd name="T8" fmla="*/ 8 w 73"/>
                <a:gd name="T9" fmla="*/ 18 h 18"/>
                <a:gd name="T10" fmla="*/ 37 w 73"/>
                <a:gd name="T11" fmla="*/ 14 h 18"/>
                <a:gd name="T12" fmla="*/ 66 w 73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8">
                  <a:moveTo>
                    <a:pt x="66" y="18"/>
                  </a:moveTo>
                  <a:cubicBezTo>
                    <a:pt x="71" y="16"/>
                    <a:pt x="73" y="14"/>
                    <a:pt x="73" y="11"/>
                  </a:cubicBezTo>
                  <a:cubicBezTo>
                    <a:pt x="73" y="5"/>
                    <a:pt x="57" y="0"/>
                    <a:pt x="37" y="0"/>
                  </a:cubicBezTo>
                  <a:cubicBezTo>
                    <a:pt x="17" y="0"/>
                    <a:pt x="0" y="5"/>
                    <a:pt x="0" y="11"/>
                  </a:cubicBezTo>
                  <a:cubicBezTo>
                    <a:pt x="0" y="14"/>
                    <a:pt x="3" y="16"/>
                    <a:pt x="8" y="18"/>
                  </a:cubicBezTo>
                  <a:cubicBezTo>
                    <a:pt x="15" y="16"/>
                    <a:pt x="25" y="14"/>
                    <a:pt x="37" y="14"/>
                  </a:cubicBezTo>
                  <a:cubicBezTo>
                    <a:pt x="49" y="14"/>
                    <a:pt x="59" y="16"/>
                    <a:pt x="66" y="18"/>
                  </a:cubicBezTo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Freeform 62"/>
            <p:cNvSpPr>
              <a:spLocks noEditPoints="1"/>
            </p:cNvSpPr>
            <p:nvPr/>
          </p:nvSpPr>
          <p:spPr bwMode="auto">
            <a:xfrm>
              <a:off x="6086475" y="2868613"/>
              <a:ext cx="1111250" cy="792163"/>
            </a:xfrm>
            <a:custGeom>
              <a:avLst/>
              <a:gdLst>
                <a:gd name="T0" fmla="*/ 242 w 296"/>
                <a:gd name="T1" fmla="*/ 210 h 210"/>
                <a:gd name="T2" fmla="*/ 249 w 296"/>
                <a:gd name="T3" fmla="*/ 209 h 210"/>
                <a:gd name="T4" fmla="*/ 268 w 296"/>
                <a:gd name="T5" fmla="*/ 194 h 210"/>
                <a:gd name="T6" fmla="*/ 287 w 296"/>
                <a:gd name="T7" fmla="*/ 164 h 210"/>
                <a:gd name="T8" fmla="*/ 287 w 296"/>
                <a:gd name="T9" fmla="*/ 164 h 210"/>
                <a:gd name="T10" fmla="*/ 296 w 296"/>
                <a:gd name="T11" fmla="*/ 157 h 210"/>
                <a:gd name="T12" fmla="*/ 288 w 296"/>
                <a:gd name="T13" fmla="*/ 118 h 210"/>
                <a:gd name="T14" fmla="*/ 288 w 296"/>
                <a:gd name="T15" fmla="*/ 118 h 210"/>
                <a:gd name="T16" fmla="*/ 296 w 296"/>
                <a:gd name="T17" fmla="*/ 94 h 210"/>
                <a:gd name="T18" fmla="*/ 296 w 296"/>
                <a:gd name="T19" fmla="*/ 86 h 210"/>
                <a:gd name="T20" fmla="*/ 288 w 296"/>
                <a:gd name="T21" fmla="*/ 54 h 210"/>
                <a:gd name="T22" fmla="*/ 295 w 296"/>
                <a:gd name="T23" fmla="*/ 46 h 210"/>
                <a:gd name="T24" fmla="*/ 293 w 296"/>
                <a:gd name="T25" fmla="*/ 38 h 210"/>
                <a:gd name="T26" fmla="*/ 275 w 296"/>
                <a:gd name="T27" fmla="*/ 22 h 210"/>
                <a:gd name="T28" fmla="*/ 242 w 296"/>
                <a:gd name="T29" fmla="*/ 8 h 210"/>
                <a:gd name="T30" fmla="*/ 242 w 296"/>
                <a:gd name="T31" fmla="*/ 8 h 210"/>
                <a:gd name="T32" fmla="*/ 219 w 296"/>
                <a:gd name="T33" fmla="*/ 0 h 210"/>
                <a:gd name="T34" fmla="*/ 211 w 296"/>
                <a:gd name="T35" fmla="*/ 0 h 210"/>
                <a:gd name="T36" fmla="*/ 187 w 296"/>
                <a:gd name="T37" fmla="*/ 8 h 210"/>
                <a:gd name="T38" fmla="*/ 148 w 296"/>
                <a:gd name="T39" fmla="*/ 8 h 210"/>
                <a:gd name="T40" fmla="*/ 148 w 296"/>
                <a:gd name="T41" fmla="*/ 8 h 210"/>
                <a:gd name="T42" fmla="*/ 124 w 296"/>
                <a:gd name="T43" fmla="*/ 0 h 210"/>
                <a:gd name="T44" fmla="*/ 117 w 296"/>
                <a:gd name="T45" fmla="*/ 0 h 210"/>
                <a:gd name="T46" fmla="*/ 93 w 296"/>
                <a:gd name="T47" fmla="*/ 8 h 210"/>
                <a:gd name="T48" fmla="*/ 54 w 296"/>
                <a:gd name="T49" fmla="*/ 8 h 210"/>
                <a:gd name="T50" fmla="*/ 54 w 296"/>
                <a:gd name="T51" fmla="*/ 8 h 210"/>
                <a:gd name="T52" fmla="*/ 29 w 296"/>
                <a:gd name="T53" fmla="*/ 6 h 210"/>
                <a:gd name="T54" fmla="*/ 22 w 296"/>
                <a:gd name="T55" fmla="*/ 10 h 210"/>
                <a:gd name="T56" fmla="*/ 13 w 296"/>
                <a:gd name="T57" fmla="*/ 33 h 210"/>
                <a:gd name="T58" fmla="*/ 8 w 296"/>
                <a:gd name="T59" fmla="*/ 70 h 210"/>
                <a:gd name="T60" fmla="*/ 0 w 296"/>
                <a:gd name="T61" fmla="*/ 54 h 210"/>
                <a:gd name="T62" fmla="*/ 8 w 296"/>
                <a:gd name="T63" fmla="*/ 78 h 210"/>
                <a:gd name="T64" fmla="*/ 8 w 296"/>
                <a:gd name="T65" fmla="*/ 117 h 210"/>
                <a:gd name="T66" fmla="*/ 8 w 296"/>
                <a:gd name="T67" fmla="*/ 117 h 210"/>
                <a:gd name="T68" fmla="*/ 0 w 296"/>
                <a:gd name="T69" fmla="*/ 140 h 210"/>
                <a:gd name="T70" fmla="*/ 8 w 296"/>
                <a:gd name="T71" fmla="*/ 148 h 210"/>
                <a:gd name="T72" fmla="*/ 8 w 296"/>
                <a:gd name="T73" fmla="*/ 163 h 210"/>
                <a:gd name="T74" fmla="*/ 10 w 296"/>
                <a:gd name="T75" fmla="*/ 188 h 210"/>
                <a:gd name="T76" fmla="*/ 15 w 296"/>
                <a:gd name="T77" fmla="*/ 194 h 210"/>
                <a:gd name="T78" fmla="*/ 53 w 296"/>
                <a:gd name="T79" fmla="*/ 202 h 210"/>
                <a:gd name="T80" fmla="*/ 53 w 296"/>
                <a:gd name="T81" fmla="*/ 210 h 210"/>
                <a:gd name="T82" fmla="*/ 61 w 296"/>
                <a:gd name="T83" fmla="*/ 210 h 210"/>
                <a:gd name="T84" fmla="*/ 85 w 296"/>
                <a:gd name="T85" fmla="*/ 202 h 210"/>
                <a:gd name="T86" fmla="*/ 124 w 296"/>
                <a:gd name="T87" fmla="*/ 202 h 210"/>
                <a:gd name="T88" fmla="*/ 124 w 296"/>
                <a:gd name="T89" fmla="*/ 202 h 210"/>
                <a:gd name="T90" fmla="*/ 148 w 296"/>
                <a:gd name="T91" fmla="*/ 210 h 210"/>
                <a:gd name="T92" fmla="*/ 156 w 296"/>
                <a:gd name="T93" fmla="*/ 210 h 210"/>
                <a:gd name="T94" fmla="*/ 179 w 296"/>
                <a:gd name="T95" fmla="*/ 202 h 210"/>
                <a:gd name="T96" fmla="*/ 218 w 296"/>
                <a:gd name="T97" fmla="*/ 202 h 210"/>
                <a:gd name="T98" fmla="*/ 218 w 296"/>
                <a:gd name="T99" fmla="*/ 202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6" h="210">
                  <a:moveTo>
                    <a:pt x="242" y="202"/>
                  </a:moveTo>
                  <a:cubicBezTo>
                    <a:pt x="226" y="202"/>
                    <a:pt x="226" y="202"/>
                    <a:pt x="226" y="202"/>
                  </a:cubicBezTo>
                  <a:cubicBezTo>
                    <a:pt x="226" y="210"/>
                    <a:pt x="226" y="210"/>
                    <a:pt x="226" y="210"/>
                  </a:cubicBezTo>
                  <a:cubicBezTo>
                    <a:pt x="242" y="210"/>
                    <a:pt x="242" y="210"/>
                    <a:pt x="242" y="210"/>
                  </a:cubicBezTo>
                  <a:lnTo>
                    <a:pt x="242" y="202"/>
                  </a:lnTo>
                  <a:close/>
                  <a:moveTo>
                    <a:pt x="262" y="197"/>
                  </a:moveTo>
                  <a:cubicBezTo>
                    <a:pt x="258" y="199"/>
                    <a:pt x="253" y="201"/>
                    <a:pt x="248" y="202"/>
                  </a:cubicBezTo>
                  <a:cubicBezTo>
                    <a:pt x="249" y="209"/>
                    <a:pt x="249" y="209"/>
                    <a:pt x="249" y="209"/>
                  </a:cubicBezTo>
                  <a:cubicBezTo>
                    <a:pt x="255" y="209"/>
                    <a:pt x="260" y="207"/>
                    <a:pt x="265" y="205"/>
                  </a:cubicBezTo>
                  <a:cubicBezTo>
                    <a:pt x="262" y="197"/>
                    <a:pt x="262" y="197"/>
                    <a:pt x="262" y="197"/>
                  </a:cubicBezTo>
                  <a:close/>
                  <a:moveTo>
                    <a:pt x="278" y="184"/>
                  </a:moveTo>
                  <a:cubicBezTo>
                    <a:pt x="276" y="188"/>
                    <a:pt x="272" y="191"/>
                    <a:pt x="268" y="194"/>
                  </a:cubicBezTo>
                  <a:cubicBezTo>
                    <a:pt x="273" y="200"/>
                    <a:pt x="273" y="200"/>
                    <a:pt x="273" y="200"/>
                  </a:cubicBezTo>
                  <a:cubicBezTo>
                    <a:pt x="277" y="197"/>
                    <a:pt x="281" y="193"/>
                    <a:pt x="285" y="189"/>
                  </a:cubicBezTo>
                  <a:cubicBezTo>
                    <a:pt x="278" y="184"/>
                    <a:pt x="278" y="184"/>
                    <a:pt x="278" y="184"/>
                  </a:cubicBezTo>
                  <a:close/>
                  <a:moveTo>
                    <a:pt x="287" y="164"/>
                  </a:moveTo>
                  <a:cubicBezTo>
                    <a:pt x="286" y="169"/>
                    <a:pt x="285" y="173"/>
                    <a:pt x="282" y="178"/>
                  </a:cubicBezTo>
                  <a:cubicBezTo>
                    <a:pt x="289" y="181"/>
                    <a:pt x="289" y="181"/>
                    <a:pt x="289" y="181"/>
                  </a:cubicBezTo>
                  <a:cubicBezTo>
                    <a:pt x="292" y="176"/>
                    <a:pt x="294" y="171"/>
                    <a:pt x="295" y="165"/>
                  </a:cubicBezTo>
                  <a:cubicBezTo>
                    <a:pt x="287" y="164"/>
                    <a:pt x="287" y="164"/>
                    <a:pt x="287" y="164"/>
                  </a:cubicBezTo>
                  <a:close/>
                  <a:moveTo>
                    <a:pt x="288" y="141"/>
                  </a:moveTo>
                  <a:cubicBezTo>
                    <a:pt x="288" y="156"/>
                    <a:pt x="288" y="156"/>
                    <a:pt x="288" y="156"/>
                  </a:cubicBezTo>
                  <a:cubicBezTo>
                    <a:pt x="288" y="157"/>
                    <a:pt x="288" y="157"/>
                    <a:pt x="288" y="157"/>
                  </a:cubicBezTo>
                  <a:cubicBezTo>
                    <a:pt x="296" y="157"/>
                    <a:pt x="296" y="157"/>
                    <a:pt x="296" y="157"/>
                  </a:cubicBezTo>
                  <a:cubicBezTo>
                    <a:pt x="296" y="156"/>
                    <a:pt x="296" y="156"/>
                    <a:pt x="296" y="156"/>
                  </a:cubicBezTo>
                  <a:cubicBezTo>
                    <a:pt x="296" y="141"/>
                    <a:pt x="296" y="141"/>
                    <a:pt x="296" y="141"/>
                  </a:cubicBezTo>
                  <a:cubicBezTo>
                    <a:pt x="288" y="141"/>
                    <a:pt x="288" y="141"/>
                    <a:pt x="288" y="141"/>
                  </a:cubicBezTo>
                  <a:close/>
                  <a:moveTo>
                    <a:pt x="288" y="118"/>
                  </a:moveTo>
                  <a:cubicBezTo>
                    <a:pt x="288" y="133"/>
                    <a:pt x="288" y="133"/>
                    <a:pt x="288" y="133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6" y="118"/>
                    <a:pt x="296" y="118"/>
                    <a:pt x="296" y="118"/>
                  </a:cubicBezTo>
                  <a:lnTo>
                    <a:pt x="288" y="118"/>
                  </a:lnTo>
                  <a:close/>
                  <a:moveTo>
                    <a:pt x="288" y="94"/>
                  </a:moveTo>
                  <a:cubicBezTo>
                    <a:pt x="288" y="110"/>
                    <a:pt x="288" y="110"/>
                    <a:pt x="288" y="110"/>
                  </a:cubicBezTo>
                  <a:cubicBezTo>
                    <a:pt x="296" y="110"/>
                    <a:pt x="296" y="110"/>
                    <a:pt x="296" y="110"/>
                  </a:cubicBezTo>
                  <a:cubicBezTo>
                    <a:pt x="296" y="94"/>
                    <a:pt x="296" y="94"/>
                    <a:pt x="296" y="94"/>
                  </a:cubicBezTo>
                  <a:lnTo>
                    <a:pt x="288" y="94"/>
                  </a:lnTo>
                  <a:close/>
                  <a:moveTo>
                    <a:pt x="288" y="71"/>
                  </a:moveTo>
                  <a:cubicBezTo>
                    <a:pt x="288" y="86"/>
                    <a:pt x="288" y="86"/>
                    <a:pt x="288" y="86"/>
                  </a:cubicBezTo>
                  <a:cubicBezTo>
                    <a:pt x="296" y="86"/>
                    <a:pt x="296" y="86"/>
                    <a:pt x="296" y="86"/>
                  </a:cubicBezTo>
                  <a:cubicBezTo>
                    <a:pt x="296" y="71"/>
                    <a:pt x="296" y="71"/>
                    <a:pt x="296" y="71"/>
                  </a:cubicBezTo>
                  <a:lnTo>
                    <a:pt x="288" y="71"/>
                  </a:lnTo>
                  <a:close/>
                  <a:moveTo>
                    <a:pt x="287" y="48"/>
                  </a:moveTo>
                  <a:cubicBezTo>
                    <a:pt x="287" y="50"/>
                    <a:pt x="288" y="52"/>
                    <a:pt x="288" y="54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6" y="54"/>
                    <a:pt x="296" y="54"/>
                    <a:pt x="296" y="54"/>
                  </a:cubicBezTo>
                  <a:cubicBezTo>
                    <a:pt x="296" y="52"/>
                    <a:pt x="295" y="49"/>
                    <a:pt x="295" y="46"/>
                  </a:cubicBezTo>
                  <a:cubicBezTo>
                    <a:pt x="287" y="48"/>
                    <a:pt x="287" y="48"/>
                    <a:pt x="287" y="48"/>
                  </a:cubicBezTo>
                  <a:close/>
                  <a:moveTo>
                    <a:pt x="279" y="28"/>
                  </a:moveTo>
                  <a:cubicBezTo>
                    <a:pt x="282" y="32"/>
                    <a:pt x="284" y="36"/>
                    <a:pt x="286" y="41"/>
                  </a:cubicBezTo>
                  <a:cubicBezTo>
                    <a:pt x="293" y="38"/>
                    <a:pt x="293" y="38"/>
                    <a:pt x="293" y="38"/>
                  </a:cubicBezTo>
                  <a:cubicBezTo>
                    <a:pt x="291" y="33"/>
                    <a:pt x="289" y="28"/>
                    <a:pt x="286" y="23"/>
                  </a:cubicBezTo>
                  <a:cubicBezTo>
                    <a:pt x="279" y="28"/>
                    <a:pt x="279" y="28"/>
                    <a:pt x="279" y="28"/>
                  </a:cubicBezTo>
                  <a:close/>
                  <a:moveTo>
                    <a:pt x="263" y="14"/>
                  </a:moveTo>
                  <a:cubicBezTo>
                    <a:pt x="267" y="16"/>
                    <a:pt x="271" y="19"/>
                    <a:pt x="275" y="22"/>
                  </a:cubicBezTo>
                  <a:cubicBezTo>
                    <a:pt x="280" y="17"/>
                    <a:pt x="280" y="17"/>
                    <a:pt x="280" y="17"/>
                  </a:cubicBezTo>
                  <a:cubicBezTo>
                    <a:pt x="276" y="13"/>
                    <a:pt x="272" y="9"/>
                    <a:pt x="267" y="6"/>
                  </a:cubicBezTo>
                  <a:cubicBezTo>
                    <a:pt x="263" y="14"/>
                    <a:pt x="263" y="14"/>
                    <a:pt x="263" y="14"/>
                  </a:cubicBezTo>
                  <a:close/>
                  <a:moveTo>
                    <a:pt x="242" y="8"/>
                  </a:moveTo>
                  <a:cubicBezTo>
                    <a:pt x="247" y="8"/>
                    <a:pt x="252" y="9"/>
                    <a:pt x="256" y="11"/>
                  </a:cubicBezTo>
                  <a:cubicBezTo>
                    <a:pt x="259" y="3"/>
                    <a:pt x="259" y="3"/>
                    <a:pt x="259" y="3"/>
                  </a:cubicBezTo>
                  <a:cubicBezTo>
                    <a:pt x="254" y="1"/>
                    <a:pt x="248" y="0"/>
                    <a:pt x="242" y="0"/>
                  </a:cubicBezTo>
                  <a:cubicBezTo>
                    <a:pt x="242" y="8"/>
                    <a:pt x="242" y="8"/>
                    <a:pt x="242" y="8"/>
                  </a:cubicBezTo>
                  <a:close/>
                  <a:moveTo>
                    <a:pt x="219" y="8"/>
                  </a:moveTo>
                  <a:cubicBezTo>
                    <a:pt x="234" y="8"/>
                    <a:pt x="234" y="8"/>
                    <a:pt x="234" y="8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219" y="0"/>
                    <a:pt x="219" y="0"/>
                    <a:pt x="219" y="0"/>
                  </a:cubicBezTo>
                  <a:lnTo>
                    <a:pt x="219" y="8"/>
                  </a:lnTo>
                  <a:close/>
                  <a:moveTo>
                    <a:pt x="195" y="8"/>
                  </a:moveTo>
                  <a:cubicBezTo>
                    <a:pt x="211" y="8"/>
                    <a:pt x="211" y="8"/>
                    <a:pt x="211" y="8"/>
                  </a:cubicBezTo>
                  <a:cubicBezTo>
                    <a:pt x="211" y="0"/>
                    <a:pt x="211" y="0"/>
                    <a:pt x="211" y="0"/>
                  </a:cubicBezTo>
                  <a:cubicBezTo>
                    <a:pt x="195" y="0"/>
                    <a:pt x="195" y="0"/>
                    <a:pt x="195" y="0"/>
                  </a:cubicBezTo>
                  <a:lnTo>
                    <a:pt x="195" y="8"/>
                  </a:lnTo>
                  <a:close/>
                  <a:moveTo>
                    <a:pt x="172" y="8"/>
                  </a:moveTo>
                  <a:cubicBezTo>
                    <a:pt x="187" y="8"/>
                    <a:pt x="187" y="8"/>
                    <a:pt x="187" y="8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72" y="0"/>
                    <a:pt x="172" y="0"/>
                    <a:pt x="172" y="0"/>
                  </a:cubicBezTo>
                  <a:lnTo>
                    <a:pt x="172" y="8"/>
                  </a:lnTo>
                  <a:close/>
                  <a:moveTo>
                    <a:pt x="148" y="8"/>
                  </a:moveTo>
                  <a:cubicBezTo>
                    <a:pt x="164" y="8"/>
                    <a:pt x="164" y="8"/>
                    <a:pt x="164" y="8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148" y="0"/>
                    <a:pt x="148" y="0"/>
                    <a:pt x="148" y="0"/>
                  </a:cubicBezTo>
                  <a:lnTo>
                    <a:pt x="148" y="8"/>
                  </a:lnTo>
                  <a:close/>
                  <a:moveTo>
                    <a:pt x="124" y="8"/>
                  </a:moveTo>
                  <a:cubicBezTo>
                    <a:pt x="140" y="8"/>
                    <a:pt x="140" y="8"/>
                    <a:pt x="140" y="8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4" y="0"/>
                    <a:pt x="124" y="0"/>
                    <a:pt x="124" y="0"/>
                  </a:cubicBezTo>
                  <a:lnTo>
                    <a:pt x="124" y="8"/>
                  </a:lnTo>
                  <a:close/>
                  <a:moveTo>
                    <a:pt x="101" y="8"/>
                  </a:moveTo>
                  <a:cubicBezTo>
                    <a:pt x="117" y="8"/>
                    <a:pt x="117" y="8"/>
                    <a:pt x="117" y="8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01" y="0"/>
                    <a:pt x="101" y="0"/>
                    <a:pt x="101" y="0"/>
                  </a:cubicBezTo>
                  <a:lnTo>
                    <a:pt x="101" y="8"/>
                  </a:lnTo>
                  <a:close/>
                  <a:moveTo>
                    <a:pt x="77" y="8"/>
                  </a:moveTo>
                  <a:cubicBezTo>
                    <a:pt x="93" y="8"/>
                    <a:pt x="93" y="8"/>
                    <a:pt x="93" y="8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77" y="0"/>
                    <a:pt x="77" y="0"/>
                    <a:pt x="77" y="0"/>
                  </a:cubicBezTo>
                  <a:lnTo>
                    <a:pt x="77" y="8"/>
                  </a:lnTo>
                  <a:close/>
                  <a:moveTo>
                    <a:pt x="54" y="8"/>
                  </a:moveTo>
                  <a:cubicBezTo>
                    <a:pt x="69" y="8"/>
                    <a:pt x="69" y="8"/>
                    <a:pt x="69" y="8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54" y="0"/>
                    <a:pt x="54" y="0"/>
                    <a:pt x="54" y="0"/>
                  </a:cubicBezTo>
                  <a:lnTo>
                    <a:pt x="54" y="8"/>
                  </a:lnTo>
                  <a:close/>
                  <a:moveTo>
                    <a:pt x="33" y="13"/>
                  </a:moveTo>
                  <a:cubicBezTo>
                    <a:pt x="37" y="11"/>
                    <a:pt x="42" y="10"/>
                    <a:pt x="47" y="9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0" y="2"/>
                    <a:pt x="34" y="4"/>
                    <a:pt x="29" y="6"/>
                  </a:cubicBezTo>
                  <a:lnTo>
                    <a:pt x="33" y="13"/>
                  </a:lnTo>
                  <a:close/>
                  <a:moveTo>
                    <a:pt x="16" y="27"/>
                  </a:moveTo>
                  <a:cubicBezTo>
                    <a:pt x="19" y="23"/>
                    <a:pt x="23" y="20"/>
                    <a:pt x="27" y="17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17" y="14"/>
                    <a:pt x="13" y="18"/>
                    <a:pt x="10" y="22"/>
                  </a:cubicBezTo>
                  <a:lnTo>
                    <a:pt x="16" y="27"/>
                  </a:lnTo>
                  <a:close/>
                  <a:moveTo>
                    <a:pt x="8" y="47"/>
                  </a:moveTo>
                  <a:cubicBezTo>
                    <a:pt x="9" y="42"/>
                    <a:pt x="10" y="37"/>
                    <a:pt x="13" y="33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3" y="34"/>
                    <a:pt x="1" y="40"/>
                    <a:pt x="0" y="46"/>
                  </a:cubicBezTo>
                  <a:cubicBezTo>
                    <a:pt x="8" y="47"/>
                    <a:pt x="8" y="47"/>
                    <a:pt x="8" y="47"/>
                  </a:cubicBezTo>
                  <a:close/>
                  <a:moveTo>
                    <a:pt x="8" y="70"/>
                  </a:moveTo>
                  <a:cubicBezTo>
                    <a:pt x="8" y="54"/>
                    <a:pt x="8" y="54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8" y="70"/>
                    <a:pt x="8" y="70"/>
                    <a:pt x="8" y="70"/>
                  </a:cubicBezTo>
                  <a:close/>
                  <a:moveTo>
                    <a:pt x="8" y="93"/>
                  </a:moveTo>
                  <a:cubicBezTo>
                    <a:pt x="8" y="78"/>
                    <a:pt x="8" y="78"/>
                    <a:pt x="8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93"/>
                    <a:pt x="0" y="93"/>
                    <a:pt x="0" y="93"/>
                  </a:cubicBezTo>
                  <a:lnTo>
                    <a:pt x="8" y="93"/>
                  </a:lnTo>
                  <a:close/>
                  <a:moveTo>
                    <a:pt x="8" y="117"/>
                  </a:moveTo>
                  <a:cubicBezTo>
                    <a:pt x="8" y="101"/>
                    <a:pt x="8" y="101"/>
                    <a:pt x="8" y="101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117"/>
                    <a:pt x="0" y="117"/>
                    <a:pt x="0" y="117"/>
                  </a:cubicBezTo>
                  <a:lnTo>
                    <a:pt x="8" y="117"/>
                  </a:lnTo>
                  <a:close/>
                  <a:moveTo>
                    <a:pt x="8" y="140"/>
                  </a:moveTo>
                  <a:cubicBezTo>
                    <a:pt x="8" y="125"/>
                    <a:pt x="8" y="125"/>
                    <a:pt x="8" y="125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140"/>
                    <a:pt x="0" y="140"/>
                    <a:pt x="0" y="140"/>
                  </a:cubicBezTo>
                  <a:lnTo>
                    <a:pt x="8" y="140"/>
                  </a:lnTo>
                  <a:close/>
                  <a:moveTo>
                    <a:pt x="8" y="163"/>
                  </a:moveTo>
                  <a:cubicBezTo>
                    <a:pt x="8" y="161"/>
                    <a:pt x="8" y="159"/>
                    <a:pt x="8" y="156"/>
                  </a:cubicBezTo>
                  <a:cubicBezTo>
                    <a:pt x="8" y="148"/>
                    <a:pt x="8" y="148"/>
                    <a:pt x="8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9"/>
                    <a:pt x="0" y="162"/>
                    <a:pt x="0" y="164"/>
                  </a:cubicBezTo>
                  <a:cubicBezTo>
                    <a:pt x="8" y="163"/>
                    <a:pt x="8" y="163"/>
                    <a:pt x="8" y="163"/>
                  </a:cubicBezTo>
                  <a:close/>
                  <a:moveTo>
                    <a:pt x="16" y="183"/>
                  </a:moveTo>
                  <a:cubicBezTo>
                    <a:pt x="13" y="179"/>
                    <a:pt x="11" y="175"/>
                    <a:pt x="10" y="170"/>
                  </a:cubicBezTo>
                  <a:cubicBezTo>
                    <a:pt x="2" y="173"/>
                    <a:pt x="2" y="173"/>
                    <a:pt x="2" y="173"/>
                  </a:cubicBezTo>
                  <a:cubicBezTo>
                    <a:pt x="4" y="178"/>
                    <a:pt x="6" y="183"/>
                    <a:pt x="10" y="188"/>
                  </a:cubicBezTo>
                  <a:cubicBezTo>
                    <a:pt x="16" y="183"/>
                    <a:pt x="16" y="183"/>
                    <a:pt x="16" y="183"/>
                  </a:cubicBezTo>
                  <a:close/>
                  <a:moveTo>
                    <a:pt x="33" y="197"/>
                  </a:moveTo>
                  <a:cubicBezTo>
                    <a:pt x="28" y="195"/>
                    <a:pt x="24" y="192"/>
                    <a:pt x="21" y="189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19" y="198"/>
                    <a:pt x="24" y="202"/>
                    <a:pt x="29" y="204"/>
                  </a:cubicBezTo>
                  <a:cubicBezTo>
                    <a:pt x="33" y="197"/>
                    <a:pt x="33" y="197"/>
                    <a:pt x="33" y="197"/>
                  </a:cubicBezTo>
                  <a:close/>
                  <a:moveTo>
                    <a:pt x="53" y="202"/>
                  </a:moveTo>
                  <a:cubicBezTo>
                    <a:pt x="53" y="202"/>
                    <a:pt x="53" y="202"/>
                    <a:pt x="53" y="202"/>
                  </a:cubicBezTo>
                  <a:cubicBezTo>
                    <a:pt x="48" y="202"/>
                    <a:pt x="44" y="201"/>
                    <a:pt x="39" y="200"/>
                  </a:cubicBezTo>
                  <a:cubicBezTo>
                    <a:pt x="37" y="207"/>
                    <a:pt x="37" y="207"/>
                    <a:pt x="37" y="207"/>
                  </a:cubicBezTo>
                  <a:cubicBezTo>
                    <a:pt x="42" y="209"/>
                    <a:pt x="48" y="210"/>
                    <a:pt x="53" y="210"/>
                  </a:cubicBezTo>
                  <a:cubicBezTo>
                    <a:pt x="53" y="210"/>
                    <a:pt x="53" y="210"/>
                    <a:pt x="53" y="210"/>
                  </a:cubicBezTo>
                  <a:cubicBezTo>
                    <a:pt x="53" y="202"/>
                    <a:pt x="53" y="202"/>
                    <a:pt x="53" y="202"/>
                  </a:cubicBezTo>
                  <a:close/>
                  <a:moveTo>
                    <a:pt x="77" y="202"/>
                  </a:moveTo>
                  <a:cubicBezTo>
                    <a:pt x="61" y="202"/>
                    <a:pt x="61" y="202"/>
                    <a:pt x="61" y="202"/>
                  </a:cubicBezTo>
                  <a:cubicBezTo>
                    <a:pt x="61" y="210"/>
                    <a:pt x="61" y="210"/>
                    <a:pt x="61" y="210"/>
                  </a:cubicBezTo>
                  <a:cubicBezTo>
                    <a:pt x="77" y="210"/>
                    <a:pt x="77" y="210"/>
                    <a:pt x="77" y="210"/>
                  </a:cubicBezTo>
                  <a:lnTo>
                    <a:pt x="77" y="202"/>
                  </a:lnTo>
                  <a:close/>
                  <a:moveTo>
                    <a:pt x="101" y="202"/>
                  </a:moveTo>
                  <a:cubicBezTo>
                    <a:pt x="85" y="202"/>
                    <a:pt x="85" y="202"/>
                    <a:pt x="85" y="202"/>
                  </a:cubicBezTo>
                  <a:cubicBezTo>
                    <a:pt x="85" y="210"/>
                    <a:pt x="85" y="210"/>
                    <a:pt x="85" y="210"/>
                  </a:cubicBezTo>
                  <a:cubicBezTo>
                    <a:pt x="101" y="210"/>
                    <a:pt x="101" y="210"/>
                    <a:pt x="101" y="210"/>
                  </a:cubicBezTo>
                  <a:lnTo>
                    <a:pt x="101" y="202"/>
                  </a:lnTo>
                  <a:close/>
                  <a:moveTo>
                    <a:pt x="124" y="202"/>
                  </a:moveTo>
                  <a:cubicBezTo>
                    <a:pt x="108" y="202"/>
                    <a:pt x="108" y="202"/>
                    <a:pt x="108" y="202"/>
                  </a:cubicBezTo>
                  <a:cubicBezTo>
                    <a:pt x="108" y="210"/>
                    <a:pt x="108" y="210"/>
                    <a:pt x="108" y="210"/>
                  </a:cubicBezTo>
                  <a:cubicBezTo>
                    <a:pt x="124" y="210"/>
                    <a:pt x="124" y="210"/>
                    <a:pt x="124" y="210"/>
                  </a:cubicBezTo>
                  <a:lnTo>
                    <a:pt x="124" y="202"/>
                  </a:lnTo>
                  <a:close/>
                  <a:moveTo>
                    <a:pt x="148" y="202"/>
                  </a:moveTo>
                  <a:cubicBezTo>
                    <a:pt x="132" y="202"/>
                    <a:pt x="132" y="202"/>
                    <a:pt x="132" y="202"/>
                  </a:cubicBezTo>
                  <a:cubicBezTo>
                    <a:pt x="132" y="210"/>
                    <a:pt x="132" y="210"/>
                    <a:pt x="132" y="210"/>
                  </a:cubicBezTo>
                  <a:cubicBezTo>
                    <a:pt x="148" y="210"/>
                    <a:pt x="148" y="210"/>
                    <a:pt x="148" y="210"/>
                  </a:cubicBezTo>
                  <a:lnTo>
                    <a:pt x="148" y="202"/>
                  </a:lnTo>
                  <a:close/>
                  <a:moveTo>
                    <a:pt x="171" y="202"/>
                  </a:moveTo>
                  <a:cubicBezTo>
                    <a:pt x="156" y="202"/>
                    <a:pt x="156" y="202"/>
                    <a:pt x="156" y="202"/>
                  </a:cubicBezTo>
                  <a:cubicBezTo>
                    <a:pt x="156" y="210"/>
                    <a:pt x="156" y="210"/>
                    <a:pt x="156" y="210"/>
                  </a:cubicBezTo>
                  <a:cubicBezTo>
                    <a:pt x="171" y="210"/>
                    <a:pt x="171" y="210"/>
                    <a:pt x="171" y="210"/>
                  </a:cubicBezTo>
                  <a:lnTo>
                    <a:pt x="171" y="202"/>
                  </a:lnTo>
                  <a:close/>
                  <a:moveTo>
                    <a:pt x="195" y="202"/>
                  </a:moveTo>
                  <a:cubicBezTo>
                    <a:pt x="179" y="202"/>
                    <a:pt x="179" y="202"/>
                    <a:pt x="179" y="202"/>
                  </a:cubicBezTo>
                  <a:cubicBezTo>
                    <a:pt x="179" y="210"/>
                    <a:pt x="179" y="210"/>
                    <a:pt x="179" y="210"/>
                  </a:cubicBezTo>
                  <a:cubicBezTo>
                    <a:pt x="195" y="210"/>
                    <a:pt x="195" y="210"/>
                    <a:pt x="195" y="210"/>
                  </a:cubicBezTo>
                  <a:lnTo>
                    <a:pt x="195" y="202"/>
                  </a:lnTo>
                  <a:close/>
                  <a:moveTo>
                    <a:pt x="218" y="202"/>
                  </a:moveTo>
                  <a:cubicBezTo>
                    <a:pt x="203" y="202"/>
                    <a:pt x="203" y="202"/>
                    <a:pt x="203" y="202"/>
                  </a:cubicBezTo>
                  <a:cubicBezTo>
                    <a:pt x="203" y="210"/>
                    <a:pt x="203" y="210"/>
                    <a:pt x="203" y="210"/>
                  </a:cubicBezTo>
                  <a:cubicBezTo>
                    <a:pt x="218" y="210"/>
                    <a:pt x="218" y="210"/>
                    <a:pt x="218" y="210"/>
                  </a:cubicBezTo>
                  <a:lnTo>
                    <a:pt x="218" y="202"/>
                  </a:lnTo>
                  <a:close/>
                </a:path>
              </a:pathLst>
            </a:custGeom>
            <a:solidFill>
              <a:srgbClr val="00AB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Freeform 94"/>
            <p:cNvSpPr>
              <a:spLocks/>
            </p:cNvSpPr>
            <p:nvPr/>
          </p:nvSpPr>
          <p:spPr bwMode="auto">
            <a:xfrm>
              <a:off x="6386513" y="3024188"/>
              <a:ext cx="511175" cy="485775"/>
            </a:xfrm>
            <a:custGeom>
              <a:avLst/>
              <a:gdLst>
                <a:gd name="T0" fmla="*/ 161 w 322"/>
                <a:gd name="T1" fmla="*/ 254 h 306"/>
                <a:gd name="T2" fmla="*/ 62 w 322"/>
                <a:gd name="T3" fmla="*/ 306 h 306"/>
                <a:gd name="T4" fmla="*/ 81 w 322"/>
                <a:gd name="T5" fmla="*/ 194 h 306"/>
                <a:gd name="T6" fmla="*/ 0 w 322"/>
                <a:gd name="T7" fmla="*/ 116 h 306"/>
                <a:gd name="T8" fmla="*/ 112 w 322"/>
                <a:gd name="T9" fmla="*/ 99 h 306"/>
                <a:gd name="T10" fmla="*/ 161 w 322"/>
                <a:gd name="T11" fmla="*/ 0 h 306"/>
                <a:gd name="T12" fmla="*/ 211 w 322"/>
                <a:gd name="T13" fmla="*/ 99 h 306"/>
                <a:gd name="T14" fmla="*/ 322 w 322"/>
                <a:gd name="T15" fmla="*/ 116 h 306"/>
                <a:gd name="T16" fmla="*/ 242 w 322"/>
                <a:gd name="T17" fmla="*/ 194 h 306"/>
                <a:gd name="T18" fmla="*/ 261 w 322"/>
                <a:gd name="T19" fmla="*/ 306 h 306"/>
                <a:gd name="T20" fmla="*/ 161 w 322"/>
                <a:gd name="T21" fmla="*/ 254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2" h="306">
                  <a:moveTo>
                    <a:pt x="161" y="254"/>
                  </a:moveTo>
                  <a:lnTo>
                    <a:pt x="62" y="306"/>
                  </a:lnTo>
                  <a:lnTo>
                    <a:pt x="81" y="194"/>
                  </a:lnTo>
                  <a:lnTo>
                    <a:pt x="0" y="116"/>
                  </a:lnTo>
                  <a:lnTo>
                    <a:pt x="112" y="99"/>
                  </a:lnTo>
                  <a:lnTo>
                    <a:pt x="161" y="0"/>
                  </a:lnTo>
                  <a:lnTo>
                    <a:pt x="211" y="99"/>
                  </a:lnTo>
                  <a:lnTo>
                    <a:pt x="322" y="116"/>
                  </a:lnTo>
                  <a:lnTo>
                    <a:pt x="242" y="194"/>
                  </a:lnTo>
                  <a:lnTo>
                    <a:pt x="261" y="306"/>
                  </a:lnTo>
                  <a:lnTo>
                    <a:pt x="161" y="254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5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96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</a:t>
            </a:r>
            <a:r>
              <a:rPr lang="en-US" sz="3999" dirty="0" err="1">
                <a:solidFill>
                  <a:schemeClr val="accent2"/>
                </a:solidFill>
                <a:latin typeface="Segoe UI Light"/>
              </a:rPr>
              <a:t>Serverless</a:t>
            </a:r>
            <a:r>
              <a:rPr lang="en-US" sz="3999" dirty="0">
                <a:solidFill>
                  <a:schemeClr val="accent2"/>
                </a:solidFill>
                <a:latin typeface="Segoe UI Light"/>
              </a:rPr>
              <a:t> Web Applications architectures</a:t>
            </a:r>
          </a:p>
        </p:txBody>
      </p:sp>
    </p:spTree>
    <p:extLst>
      <p:ext uri="{BB962C8B-B14F-4D97-AF65-F5344CB8AC3E}">
        <p14:creationId xmlns:p14="http://schemas.microsoft.com/office/powerpoint/2010/main" val="783115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3"/>
          <p:cNvSpPr>
            <a:spLocks noChangeAspect="1" noChangeArrowheads="1" noTextEdit="1"/>
          </p:cNvSpPr>
          <p:nvPr/>
        </p:nvSpPr>
        <p:spPr bwMode="auto">
          <a:xfrm>
            <a:off x="2002093" y="2206838"/>
            <a:ext cx="8432288" cy="258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005331" y="2198743"/>
            <a:ext cx="1996355" cy="2541050"/>
            <a:chOff x="1965325" y="2155826"/>
            <a:chExt cx="1957388" cy="2491452"/>
          </a:xfrm>
        </p:grpSpPr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1965325" y="4208463"/>
              <a:ext cx="126316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Photo taken and</a:t>
              </a:r>
              <a:endParaRPr lang="en-US" altLang="en-US" sz="1836" kern="0"/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1970088" y="4427538"/>
              <a:ext cx="16350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W</a:t>
              </a:r>
              <a:endParaRPr lang="en-US" altLang="en-US" sz="1836" kern="0"/>
            </a:p>
          </p:txBody>
        </p:sp>
        <p:sp>
          <p:nvSpPr>
            <p:cNvPr id="7" name="Rectangle 7"/>
            <p:cNvSpPr>
              <a:spLocks noChangeArrowheads="1"/>
            </p:cNvSpPr>
            <p:nvPr/>
          </p:nvSpPr>
          <p:spPr bwMode="auto">
            <a:xfrm>
              <a:off x="2127250" y="4427538"/>
              <a:ext cx="109645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ebHook called</a:t>
              </a:r>
              <a:endParaRPr lang="en-US" altLang="en-US" sz="1836" kern="0"/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2638425" y="2155826"/>
              <a:ext cx="322263" cy="422275"/>
            </a:xfrm>
            <a:custGeom>
              <a:avLst/>
              <a:gdLst>
                <a:gd name="T0" fmla="*/ 45 w 86"/>
                <a:gd name="T1" fmla="*/ 56 h 112"/>
                <a:gd name="T2" fmla="*/ 29 w 86"/>
                <a:gd name="T3" fmla="*/ 84 h 112"/>
                <a:gd name="T4" fmla="*/ 28 w 86"/>
                <a:gd name="T5" fmla="*/ 91 h 112"/>
                <a:gd name="T6" fmla="*/ 18 w 86"/>
                <a:gd name="T7" fmla="*/ 110 h 112"/>
                <a:gd name="T8" fmla="*/ 1 w 86"/>
                <a:gd name="T9" fmla="*/ 98 h 112"/>
                <a:gd name="T10" fmla="*/ 14 w 86"/>
                <a:gd name="T11" fmla="*/ 83 h 112"/>
                <a:gd name="T12" fmla="*/ 16 w 86"/>
                <a:gd name="T13" fmla="*/ 82 h 112"/>
                <a:gd name="T14" fmla="*/ 29 w 86"/>
                <a:gd name="T15" fmla="*/ 61 h 112"/>
                <a:gd name="T16" fmla="*/ 17 w 86"/>
                <a:gd name="T17" fmla="*/ 33 h 112"/>
                <a:gd name="T18" fmla="*/ 27 w 86"/>
                <a:gd name="T19" fmla="*/ 13 h 112"/>
                <a:gd name="T20" fmla="*/ 68 w 86"/>
                <a:gd name="T21" fmla="*/ 8 h 112"/>
                <a:gd name="T22" fmla="*/ 81 w 86"/>
                <a:gd name="T23" fmla="*/ 45 h 112"/>
                <a:gd name="T24" fmla="*/ 69 w 86"/>
                <a:gd name="T25" fmla="*/ 42 h 112"/>
                <a:gd name="T26" fmla="*/ 65 w 86"/>
                <a:gd name="T27" fmla="*/ 22 h 112"/>
                <a:gd name="T28" fmla="*/ 52 w 86"/>
                <a:gd name="T29" fmla="*/ 16 h 112"/>
                <a:gd name="T30" fmla="*/ 31 w 86"/>
                <a:gd name="T31" fmla="*/ 30 h 112"/>
                <a:gd name="T32" fmla="*/ 45 w 86"/>
                <a:gd name="T33" fmla="*/ 5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12">
                  <a:moveTo>
                    <a:pt x="45" y="56"/>
                  </a:moveTo>
                  <a:cubicBezTo>
                    <a:pt x="40" y="66"/>
                    <a:pt x="34" y="75"/>
                    <a:pt x="29" y="84"/>
                  </a:cubicBezTo>
                  <a:cubicBezTo>
                    <a:pt x="27" y="87"/>
                    <a:pt x="27" y="88"/>
                    <a:pt x="28" y="91"/>
                  </a:cubicBezTo>
                  <a:cubicBezTo>
                    <a:pt x="31" y="100"/>
                    <a:pt x="27" y="108"/>
                    <a:pt x="18" y="110"/>
                  </a:cubicBezTo>
                  <a:cubicBezTo>
                    <a:pt x="10" y="112"/>
                    <a:pt x="3" y="107"/>
                    <a:pt x="1" y="98"/>
                  </a:cubicBezTo>
                  <a:cubicBezTo>
                    <a:pt x="0" y="91"/>
                    <a:pt x="6" y="84"/>
                    <a:pt x="14" y="83"/>
                  </a:cubicBezTo>
                  <a:cubicBezTo>
                    <a:pt x="14" y="82"/>
                    <a:pt x="15" y="82"/>
                    <a:pt x="16" y="82"/>
                  </a:cubicBezTo>
                  <a:cubicBezTo>
                    <a:pt x="20" y="76"/>
                    <a:pt x="24" y="69"/>
                    <a:pt x="29" y="61"/>
                  </a:cubicBezTo>
                  <a:cubicBezTo>
                    <a:pt x="21" y="54"/>
                    <a:pt x="16" y="45"/>
                    <a:pt x="17" y="33"/>
                  </a:cubicBezTo>
                  <a:cubicBezTo>
                    <a:pt x="18" y="25"/>
                    <a:pt x="21" y="18"/>
                    <a:pt x="27" y="13"/>
                  </a:cubicBezTo>
                  <a:cubicBezTo>
                    <a:pt x="38" y="2"/>
                    <a:pt x="55" y="0"/>
                    <a:pt x="68" y="8"/>
                  </a:cubicBezTo>
                  <a:cubicBezTo>
                    <a:pt x="80" y="16"/>
                    <a:pt x="86" y="32"/>
                    <a:pt x="81" y="45"/>
                  </a:cubicBezTo>
                  <a:cubicBezTo>
                    <a:pt x="77" y="44"/>
                    <a:pt x="73" y="43"/>
                    <a:pt x="69" y="42"/>
                  </a:cubicBezTo>
                  <a:cubicBezTo>
                    <a:pt x="71" y="35"/>
                    <a:pt x="70" y="28"/>
                    <a:pt x="65" y="22"/>
                  </a:cubicBezTo>
                  <a:cubicBezTo>
                    <a:pt x="62" y="19"/>
                    <a:pt x="57" y="17"/>
                    <a:pt x="52" y="16"/>
                  </a:cubicBezTo>
                  <a:cubicBezTo>
                    <a:pt x="43" y="15"/>
                    <a:pt x="33" y="21"/>
                    <a:pt x="31" y="30"/>
                  </a:cubicBezTo>
                  <a:cubicBezTo>
                    <a:pt x="27" y="41"/>
                    <a:pt x="32" y="50"/>
                    <a:pt x="45" y="56"/>
                  </a:cubicBezTo>
                  <a:close/>
                </a:path>
              </a:pathLst>
            </a:custGeom>
            <a:solidFill>
              <a:srgbClr val="C73A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2773363" y="2238376"/>
              <a:ext cx="319088" cy="419100"/>
            </a:xfrm>
            <a:custGeom>
              <a:avLst/>
              <a:gdLst>
                <a:gd name="T0" fmla="*/ 26 w 85"/>
                <a:gd name="T1" fmla="*/ 23 h 111"/>
                <a:gd name="T2" fmla="*/ 38 w 85"/>
                <a:gd name="T3" fmla="*/ 44 h 111"/>
                <a:gd name="T4" fmla="*/ 79 w 85"/>
                <a:gd name="T5" fmla="*/ 61 h 111"/>
                <a:gd name="T6" fmla="*/ 68 w 85"/>
                <a:gd name="T7" fmla="*/ 102 h 111"/>
                <a:gd name="T8" fmla="*/ 26 w 85"/>
                <a:gd name="T9" fmla="*/ 98 h 111"/>
                <a:gd name="T10" fmla="*/ 35 w 85"/>
                <a:gd name="T11" fmla="*/ 90 h 111"/>
                <a:gd name="T12" fmla="*/ 64 w 85"/>
                <a:gd name="T13" fmla="*/ 88 h 111"/>
                <a:gd name="T14" fmla="*/ 64 w 85"/>
                <a:gd name="T15" fmla="*/ 62 h 111"/>
                <a:gd name="T16" fmla="*/ 34 w 85"/>
                <a:gd name="T17" fmla="*/ 61 h 111"/>
                <a:gd name="T18" fmla="*/ 18 w 85"/>
                <a:gd name="T19" fmla="*/ 34 h 111"/>
                <a:gd name="T20" fmla="*/ 11 w 85"/>
                <a:gd name="T21" fmla="*/ 28 h 111"/>
                <a:gd name="T22" fmla="*/ 0 w 85"/>
                <a:gd name="T23" fmla="*/ 15 h 111"/>
                <a:gd name="T24" fmla="*/ 9 w 85"/>
                <a:gd name="T25" fmla="*/ 2 h 111"/>
                <a:gd name="T26" fmla="*/ 25 w 85"/>
                <a:gd name="T27" fmla="*/ 6 h 111"/>
                <a:gd name="T28" fmla="*/ 27 w 85"/>
                <a:gd name="T29" fmla="*/ 19 h 111"/>
                <a:gd name="T30" fmla="*/ 26 w 85"/>
                <a:gd name="T31" fmla="*/ 2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5" h="111">
                  <a:moveTo>
                    <a:pt x="26" y="23"/>
                  </a:moveTo>
                  <a:cubicBezTo>
                    <a:pt x="30" y="30"/>
                    <a:pt x="34" y="37"/>
                    <a:pt x="38" y="44"/>
                  </a:cubicBezTo>
                  <a:cubicBezTo>
                    <a:pt x="58" y="38"/>
                    <a:pt x="73" y="49"/>
                    <a:pt x="79" y="61"/>
                  </a:cubicBezTo>
                  <a:cubicBezTo>
                    <a:pt x="85" y="76"/>
                    <a:pt x="81" y="93"/>
                    <a:pt x="68" y="102"/>
                  </a:cubicBezTo>
                  <a:cubicBezTo>
                    <a:pt x="54" y="111"/>
                    <a:pt x="37" y="110"/>
                    <a:pt x="26" y="98"/>
                  </a:cubicBezTo>
                  <a:cubicBezTo>
                    <a:pt x="29" y="95"/>
                    <a:pt x="32" y="93"/>
                    <a:pt x="35" y="90"/>
                  </a:cubicBezTo>
                  <a:cubicBezTo>
                    <a:pt x="47" y="98"/>
                    <a:pt x="57" y="97"/>
                    <a:pt x="64" y="88"/>
                  </a:cubicBezTo>
                  <a:cubicBezTo>
                    <a:pt x="71" y="81"/>
                    <a:pt x="71" y="69"/>
                    <a:pt x="64" y="62"/>
                  </a:cubicBezTo>
                  <a:cubicBezTo>
                    <a:pt x="56" y="53"/>
                    <a:pt x="46" y="53"/>
                    <a:pt x="34" y="61"/>
                  </a:cubicBezTo>
                  <a:cubicBezTo>
                    <a:pt x="29" y="52"/>
                    <a:pt x="23" y="43"/>
                    <a:pt x="18" y="34"/>
                  </a:cubicBezTo>
                  <a:cubicBezTo>
                    <a:pt x="17" y="31"/>
                    <a:pt x="15" y="29"/>
                    <a:pt x="11" y="28"/>
                  </a:cubicBezTo>
                  <a:cubicBezTo>
                    <a:pt x="5" y="27"/>
                    <a:pt x="1" y="22"/>
                    <a:pt x="0" y="15"/>
                  </a:cubicBezTo>
                  <a:cubicBezTo>
                    <a:pt x="0" y="9"/>
                    <a:pt x="4" y="4"/>
                    <a:pt x="9" y="2"/>
                  </a:cubicBezTo>
                  <a:cubicBezTo>
                    <a:pt x="15" y="0"/>
                    <a:pt x="21" y="1"/>
                    <a:pt x="25" y="6"/>
                  </a:cubicBezTo>
                  <a:cubicBezTo>
                    <a:pt x="28" y="10"/>
                    <a:pt x="29" y="14"/>
                    <a:pt x="27" y="19"/>
                  </a:cubicBezTo>
                  <a:cubicBezTo>
                    <a:pt x="27" y="20"/>
                    <a:pt x="26" y="22"/>
                    <a:pt x="26" y="23"/>
                  </a:cubicBezTo>
                  <a:close/>
                </a:path>
              </a:pathLst>
            </a:custGeom>
            <a:solidFill>
              <a:srgbClr val="4B4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2566988" y="2400301"/>
              <a:ext cx="442913" cy="246063"/>
            </a:xfrm>
            <a:custGeom>
              <a:avLst/>
              <a:gdLst>
                <a:gd name="T0" fmla="*/ 90 w 118"/>
                <a:gd name="T1" fmla="*/ 38 h 65"/>
                <a:gd name="T2" fmla="*/ 66 w 118"/>
                <a:gd name="T3" fmla="*/ 38 h 65"/>
                <a:gd name="T4" fmla="*/ 50 w 118"/>
                <a:gd name="T5" fmla="*/ 60 h 65"/>
                <a:gd name="T6" fmla="*/ 28 w 118"/>
                <a:gd name="T7" fmla="*/ 64 h 65"/>
                <a:gd name="T8" fmla="*/ 1 w 118"/>
                <a:gd name="T9" fmla="*/ 34 h 65"/>
                <a:gd name="T10" fmla="*/ 26 w 118"/>
                <a:gd name="T11" fmla="*/ 0 h 65"/>
                <a:gd name="T12" fmla="*/ 29 w 118"/>
                <a:gd name="T13" fmla="*/ 11 h 65"/>
                <a:gd name="T14" fmla="*/ 14 w 118"/>
                <a:gd name="T15" fmla="*/ 38 h 65"/>
                <a:gd name="T16" fmla="*/ 38 w 118"/>
                <a:gd name="T17" fmla="*/ 51 h 65"/>
                <a:gd name="T18" fmla="*/ 53 w 118"/>
                <a:gd name="T19" fmla="*/ 26 h 65"/>
                <a:gd name="T20" fmla="*/ 84 w 118"/>
                <a:gd name="T21" fmla="*/ 26 h 65"/>
                <a:gd name="T22" fmla="*/ 94 w 118"/>
                <a:gd name="T23" fmla="*/ 22 h 65"/>
                <a:gd name="T24" fmla="*/ 113 w 118"/>
                <a:gd name="T25" fmla="*/ 22 h 65"/>
                <a:gd name="T26" fmla="*/ 112 w 118"/>
                <a:gd name="T27" fmla="*/ 42 h 65"/>
                <a:gd name="T28" fmla="*/ 93 w 118"/>
                <a:gd name="T29" fmla="*/ 41 h 65"/>
                <a:gd name="T30" fmla="*/ 90 w 118"/>
                <a:gd name="T31" fmla="*/ 3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8" h="65">
                  <a:moveTo>
                    <a:pt x="90" y="38"/>
                  </a:moveTo>
                  <a:cubicBezTo>
                    <a:pt x="66" y="38"/>
                    <a:pt x="66" y="38"/>
                    <a:pt x="66" y="38"/>
                  </a:cubicBezTo>
                  <a:cubicBezTo>
                    <a:pt x="63" y="47"/>
                    <a:pt x="58" y="55"/>
                    <a:pt x="50" y="60"/>
                  </a:cubicBezTo>
                  <a:cubicBezTo>
                    <a:pt x="43" y="64"/>
                    <a:pt x="36" y="65"/>
                    <a:pt x="28" y="64"/>
                  </a:cubicBezTo>
                  <a:cubicBezTo>
                    <a:pt x="13" y="61"/>
                    <a:pt x="2" y="49"/>
                    <a:pt x="1" y="34"/>
                  </a:cubicBezTo>
                  <a:cubicBezTo>
                    <a:pt x="0" y="18"/>
                    <a:pt x="11" y="3"/>
                    <a:pt x="26" y="0"/>
                  </a:cubicBezTo>
                  <a:cubicBezTo>
                    <a:pt x="27" y="4"/>
                    <a:pt x="28" y="7"/>
                    <a:pt x="29" y="11"/>
                  </a:cubicBezTo>
                  <a:cubicBezTo>
                    <a:pt x="15" y="18"/>
                    <a:pt x="10" y="27"/>
                    <a:pt x="14" y="38"/>
                  </a:cubicBezTo>
                  <a:cubicBezTo>
                    <a:pt x="18" y="48"/>
                    <a:pt x="27" y="53"/>
                    <a:pt x="38" y="51"/>
                  </a:cubicBezTo>
                  <a:cubicBezTo>
                    <a:pt x="49" y="49"/>
                    <a:pt x="54" y="40"/>
                    <a:pt x="53" y="26"/>
                  </a:cubicBezTo>
                  <a:cubicBezTo>
                    <a:pt x="63" y="26"/>
                    <a:pt x="74" y="26"/>
                    <a:pt x="84" y="26"/>
                  </a:cubicBezTo>
                  <a:cubicBezTo>
                    <a:pt x="88" y="26"/>
                    <a:pt x="91" y="26"/>
                    <a:pt x="94" y="22"/>
                  </a:cubicBezTo>
                  <a:cubicBezTo>
                    <a:pt x="99" y="16"/>
                    <a:pt x="108" y="17"/>
                    <a:pt x="113" y="22"/>
                  </a:cubicBezTo>
                  <a:cubicBezTo>
                    <a:pt x="118" y="28"/>
                    <a:pt x="118" y="37"/>
                    <a:pt x="112" y="42"/>
                  </a:cubicBezTo>
                  <a:cubicBezTo>
                    <a:pt x="107" y="47"/>
                    <a:pt x="98" y="47"/>
                    <a:pt x="93" y="41"/>
                  </a:cubicBezTo>
                  <a:cubicBezTo>
                    <a:pt x="92" y="40"/>
                    <a:pt x="91" y="39"/>
                    <a:pt x="90" y="38"/>
                  </a:cubicBezTo>
                  <a:close/>
                </a:path>
              </a:pathLst>
            </a:custGeom>
            <a:solidFill>
              <a:srgbClr val="4A4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Freeform 11"/>
            <p:cNvSpPr>
              <a:spLocks noEditPoints="1"/>
            </p:cNvSpPr>
            <p:nvPr/>
          </p:nvSpPr>
          <p:spPr bwMode="auto">
            <a:xfrm>
              <a:off x="3516313" y="3444876"/>
              <a:ext cx="296863" cy="28575"/>
            </a:xfrm>
            <a:custGeom>
              <a:avLst/>
              <a:gdLst>
                <a:gd name="T0" fmla="*/ 166 w 187"/>
                <a:gd name="T1" fmla="*/ 18 h 18"/>
                <a:gd name="T2" fmla="*/ 187 w 187"/>
                <a:gd name="T3" fmla="*/ 18 h 18"/>
                <a:gd name="T4" fmla="*/ 187 w 187"/>
                <a:gd name="T5" fmla="*/ 0 h 18"/>
                <a:gd name="T6" fmla="*/ 166 w 187"/>
                <a:gd name="T7" fmla="*/ 0 h 18"/>
                <a:gd name="T8" fmla="*/ 166 w 187"/>
                <a:gd name="T9" fmla="*/ 18 h 18"/>
                <a:gd name="T10" fmla="*/ 166 w 187"/>
                <a:gd name="T11" fmla="*/ 18 h 18"/>
                <a:gd name="T12" fmla="*/ 166 w 187"/>
                <a:gd name="T13" fmla="*/ 18 h 18"/>
                <a:gd name="T14" fmla="*/ 166 w 187"/>
                <a:gd name="T15" fmla="*/ 0 h 18"/>
                <a:gd name="T16" fmla="*/ 166 w 187"/>
                <a:gd name="T17" fmla="*/ 0 h 18"/>
                <a:gd name="T18" fmla="*/ 166 w 187"/>
                <a:gd name="T19" fmla="*/ 18 h 18"/>
                <a:gd name="T20" fmla="*/ 111 w 187"/>
                <a:gd name="T21" fmla="*/ 18 h 18"/>
                <a:gd name="T22" fmla="*/ 147 w 187"/>
                <a:gd name="T23" fmla="*/ 18 h 18"/>
                <a:gd name="T24" fmla="*/ 147 w 187"/>
                <a:gd name="T25" fmla="*/ 0 h 18"/>
                <a:gd name="T26" fmla="*/ 111 w 187"/>
                <a:gd name="T27" fmla="*/ 0 h 18"/>
                <a:gd name="T28" fmla="*/ 111 w 187"/>
                <a:gd name="T29" fmla="*/ 18 h 18"/>
                <a:gd name="T30" fmla="*/ 111 w 187"/>
                <a:gd name="T31" fmla="*/ 18 h 18"/>
                <a:gd name="T32" fmla="*/ 111 w 187"/>
                <a:gd name="T33" fmla="*/ 18 h 18"/>
                <a:gd name="T34" fmla="*/ 111 w 187"/>
                <a:gd name="T35" fmla="*/ 0 h 18"/>
                <a:gd name="T36" fmla="*/ 111 w 187"/>
                <a:gd name="T37" fmla="*/ 0 h 18"/>
                <a:gd name="T38" fmla="*/ 111 w 187"/>
                <a:gd name="T39" fmla="*/ 18 h 18"/>
                <a:gd name="T40" fmla="*/ 55 w 187"/>
                <a:gd name="T41" fmla="*/ 18 h 18"/>
                <a:gd name="T42" fmla="*/ 92 w 187"/>
                <a:gd name="T43" fmla="*/ 18 h 18"/>
                <a:gd name="T44" fmla="*/ 92 w 187"/>
                <a:gd name="T45" fmla="*/ 0 h 18"/>
                <a:gd name="T46" fmla="*/ 55 w 187"/>
                <a:gd name="T47" fmla="*/ 0 h 18"/>
                <a:gd name="T48" fmla="*/ 55 w 187"/>
                <a:gd name="T49" fmla="*/ 18 h 18"/>
                <a:gd name="T50" fmla="*/ 55 w 187"/>
                <a:gd name="T51" fmla="*/ 18 h 18"/>
                <a:gd name="T52" fmla="*/ 55 w 187"/>
                <a:gd name="T53" fmla="*/ 18 h 18"/>
                <a:gd name="T54" fmla="*/ 55 w 187"/>
                <a:gd name="T55" fmla="*/ 0 h 18"/>
                <a:gd name="T56" fmla="*/ 55 w 187"/>
                <a:gd name="T57" fmla="*/ 0 h 18"/>
                <a:gd name="T58" fmla="*/ 55 w 187"/>
                <a:gd name="T59" fmla="*/ 18 h 18"/>
                <a:gd name="T60" fmla="*/ 0 w 187"/>
                <a:gd name="T61" fmla="*/ 18 h 18"/>
                <a:gd name="T62" fmla="*/ 36 w 187"/>
                <a:gd name="T63" fmla="*/ 18 h 18"/>
                <a:gd name="T64" fmla="*/ 36 w 187"/>
                <a:gd name="T65" fmla="*/ 0 h 18"/>
                <a:gd name="T66" fmla="*/ 0 w 187"/>
                <a:gd name="T67" fmla="*/ 0 h 18"/>
                <a:gd name="T68" fmla="*/ 0 w 187"/>
                <a:gd name="T6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8">
                  <a:moveTo>
                    <a:pt x="166" y="18"/>
                  </a:moveTo>
                  <a:lnTo>
                    <a:pt x="187" y="18"/>
                  </a:lnTo>
                  <a:lnTo>
                    <a:pt x="187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66" y="18"/>
                  </a:moveTo>
                  <a:lnTo>
                    <a:pt x="166" y="18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11" y="18"/>
                  </a:moveTo>
                  <a:lnTo>
                    <a:pt x="147" y="18"/>
                  </a:lnTo>
                  <a:lnTo>
                    <a:pt x="147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111" y="18"/>
                  </a:moveTo>
                  <a:lnTo>
                    <a:pt x="111" y="18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55" y="18"/>
                  </a:moveTo>
                  <a:lnTo>
                    <a:pt x="92" y="18"/>
                  </a:lnTo>
                  <a:lnTo>
                    <a:pt x="92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55" y="18"/>
                  </a:moveTo>
                  <a:lnTo>
                    <a:pt x="55" y="18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0" y="18"/>
                  </a:moveTo>
                  <a:lnTo>
                    <a:pt x="36" y="18"/>
                  </a:lnTo>
                  <a:lnTo>
                    <a:pt x="36" y="0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3790950" y="3384551"/>
              <a:ext cx="131763" cy="149225"/>
            </a:xfrm>
            <a:custGeom>
              <a:avLst/>
              <a:gdLst>
                <a:gd name="T0" fmla="*/ 0 w 83"/>
                <a:gd name="T1" fmla="*/ 94 h 94"/>
                <a:gd name="T2" fmla="*/ 83 w 83"/>
                <a:gd name="T3" fmla="*/ 47 h 94"/>
                <a:gd name="T4" fmla="*/ 0 w 83"/>
                <a:gd name="T5" fmla="*/ 0 h 94"/>
                <a:gd name="T6" fmla="*/ 0 w 83"/>
                <a:gd name="T7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4">
                  <a:moveTo>
                    <a:pt x="0" y="94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Freeform 31"/>
            <p:cNvSpPr>
              <a:spLocks/>
            </p:cNvSpPr>
            <p:nvPr/>
          </p:nvSpPr>
          <p:spPr bwMode="auto">
            <a:xfrm>
              <a:off x="2198688" y="2781301"/>
              <a:ext cx="777875" cy="1130300"/>
            </a:xfrm>
            <a:custGeom>
              <a:avLst/>
              <a:gdLst>
                <a:gd name="T0" fmla="*/ 207 w 207"/>
                <a:gd name="T1" fmla="*/ 282 h 300"/>
                <a:gd name="T2" fmla="*/ 189 w 207"/>
                <a:gd name="T3" fmla="*/ 300 h 300"/>
                <a:gd name="T4" fmla="*/ 18 w 207"/>
                <a:gd name="T5" fmla="*/ 300 h 300"/>
                <a:gd name="T6" fmla="*/ 0 w 207"/>
                <a:gd name="T7" fmla="*/ 282 h 300"/>
                <a:gd name="T8" fmla="*/ 0 w 207"/>
                <a:gd name="T9" fmla="*/ 18 h 300"/>
                <a:gd name="T10" fmla="*/ 18 w 207"/>
                <a:gd name="T11" fmla="*/ 0 h 300"/>
                <a:gd name="T12" fmla="*/ 189 w 207"/>
                <a:gd name="T13" fmla="*/ 0 h 300"/>
                <a:gd name="T14" fmla="*/ 207 w 207"/>
                <a:gd name="T15" fmla="*/ 18 h 300"/>
                <a:gd name="T16" fmla="*/ 207 w 207"/>
                <a:gd name="T17" fmla="*/ 28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7" h="300">
                  <a:moveTo>
                    <a:pt x="207" y="282"/>
                  </a:moveTo>
                  <a:cubicBezTo>
                    <a:pt x="207" y="292"/>
                    <a:pt x="199" y="300"/>
                    <a:pt x="189" y="300"/>
                  </a:cubicBezTo>
                  <a:cubicBezTo>
                    <a:pt x="18" y="300"/>
                    <a:pt x="18" y="300"/>
                    <a:pt x="18" y="300"/>
                  </a:cubicBezTo>
                  <a:cubicBezTo>
                    <a:pt x="8" y="300"/>
                    <a:pt x="0" y="292"/>
                    <a:pt x="0" y="28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99" y="0"/>
                    <a:pt x="207" y="8"/>
                    <a:pt x="207" y="18"/>
                  </a:cubicBezTo>
                  <a:cubicBezTo>
                    <a:pt x="207" y="282"/>
                    <a:pt x="207" y="282"/>
                    <a:pt x="207" y="282"/>
                  </a:cubicBezTo>
                </a:path>
              </a:pathLst>
            </a:custGeom>
            <a:solidFill>
              <a:srgbClr val="3E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Rectangle 32"/>
            <p:cNvSpPr>
              <a:spLocks noChangeArrowheads="1"/>
            </p:cNvSpPr>
            <p:nvPr/>
          </p:nvSpPr>
          <p:spPr bwMode="auto">
            <a:xfrm>
              <a:off x="2247900" y="2894013"/>
              <a:ext cx="674688" cy="7953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Rectangle 33"/>
            <p:cNvSpPr>
              <a:spLocks noChangeArrowheads="1"/>
            </p:cNvSpPr>
            <p:nvPr/>
          </p:nvSpPr>
          <p:spPr bwMode="auto">
            <a:xfrm>
              <a:off x="2247900" y="2894013"/>
              <a:ext cx="674688" cy="795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auto">
            <a:xfrm>
              <a:off x="2520950" y="3733801"/>
              <a:ext cx="131763" cy="1317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auto">
            <a:xfrm>
              <a:off x="2544763" y="3756026"/>
              <a:ext cx="85725" cy="87313"/>
            </a:xfrm>
            <a:prstGeom prst="ellipse">
              <a:avLst/>
            </a:pr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2198688" y="3843338"/>
              <a:ext cx="68263" cy="68263"/>
            </a:xfrm>
            <a:custGeom>
              <a:avLst/>
              <a:gdLst>
                <a:gd name="T0" fmla="*/ 0 w 18"/>
                <a:gd name="T1" fmla="*/ 0 h 18"/>
                <a:gd name="T2" fmla="*/ 18 w 18"/>
                <a:gd name="T3" fmla="*/ 18 h 18"/>
                <a:gd name="T4" fmla="*/ 0 w 18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8">
                  <a:moveTo>
                    <a:pt x="0" y="0"/>
                  </a:moveTo>
                  <a:cubicBezTo>
                    <a:pt x="0" y="10"/>
                    <a:pt x="8" y="18"/>
                    <a:pt x="18" y="18"/>
                  </a:cubicBezTo>
                  <a:cubicBezTo>
                    <a:pt x="8" y="18"/>
                    <a:pt x="0" y="1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Freeform 37"/>
            <p:cNvSpPr>
              <a:spLocks/>
            </p:cNvSpPr>
            <p:nvPr/>
          </p:nvSpPr>
          <p:spPr bwMode="auto">
            <a:xfrm>
              <a:off x="2198688" y="2781301"/>
              <a:ext cx="608013" cy="1130300"/>
            </a:xfrm>
            <a:custGeom>
              <a:avLst/>
              <a:gdLst>
                <a:gd name="T0" fmla="*/ 162 w 162"/>
                <a:gd name="T1" fmla="*/ 0 h 300"/>
                <a:gd name="T2" fmla="*/ 18 w 162"/>
                <a:gd name="T3" fmla="*/ 0 h 300"/>
                <a:gd name="T4" fmla="*/ 0 w 162"/>
                <a:gd name="T5" fmla="*/ 18 h 300"/>
                <a:gd name="T6" fmla="*/ 0 w 162"/>
                <a:gd name="T7" fmla="*/ 282 h 300"/>
                <a:gd name="T8" fmla="*/ 0 w 162"/>
                <a:gd name="T9" fmla="*/ 282 h 300"/>
                <a:gd name="T10" fmla="*/ 18 w 162"/>
                <a:gd name="T11" fmla="*/ 300 h 300"/>
                <a:gd name="T12" fmla="*/ 18 w 162"/>
                <a:gd name="T13" fmla="*/ 300 h 300"/>
                <a:gd name="T14" fmla="*/ 40 w 162"/>
                <a:gd name="T15" fmla="*/ 300 h 300"/>
                <a:gd name="T16" fmla="*/ 64 w 162"/>
                <a:gd name="T17" fmla="*/ 241 h 300"/>
                <a:gd name="T18" fmla="*/ 13 w 162"/>
                <a:gd name="T19" fmla="*/ 241 h 300"/>
                <a:gd name="T20" fmla="*/ 13 w 162"/>
                <a:gd name="T21" fmla="*/ 241 h 300"/>
                <a:gd name="T22" fmla="*/ 13 w 162"/>
                <a:gd name="T23" fmla="*/ 30 h 300"/>
                <a:gd name="T24" fmla="*/ 150 w 162"/>
                <a:gd name="T25" fmla="*/ 30 h 300"/>
                <a:gd name="T26" fmla="*/ 162 w 162"/>
                <a:gd name="T27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300">
                  <a:moveTo>
                    <a:pt x="162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92"/>
                    <a:pt x="8" y="300"/>
                    <a:pt x="18" y="300"/>
                  </a:cubicBezTo>
                  <a:cubicBezTo>
                    <a:pt x="18" y="300"/>
                    <a:pt x="18" y="300"/>
                    <a:pt x="18" y="300"/>
                  </a:cubicBezTo>
                  <a:cubicBezTo>
                    <a:pt x="40" y="300"/>
                    <a:pt x="40" y="300"/>
                    <a:pt x="40" y="300"/>
                  </a:cubicBezTo>
                  <a:cubicBezTo>
                    <a:pt x="64" y="241"/>
                    <a:pt x="64" y="241"/>
                    <a:pt x="64" y="241"/>
                  </a:cubicBezTo>
                  <a:cubicBezTo>
                    <a:pt x="13" y="241"/>
                    <a:pt x="13" y="241"/>
                    <a:pt x="13" y="241"/>
                  </a:cubicBezTo>
                  <a:cubicBezTo>
                    <a:pt x="13" y="241"/>
                    <a:pt x="13" y="241"/>
                    <a:pt x="13" y="241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50" y="30"/>
                    <a:pt x="150" y="30"/>
                    <a:pt x="150" y="30"/>
                  </a:cubicBezTo>
                  <a:cubicBezTo>
                    <a:pt x="162" y="0"/>
                    <a:pt x="162" y="0"/>
                    <a:pt x="162" y="0"/>
                  </a:cubicBezTo>
                </a:path>
              </a:pathLst>
            </a:custGeom>
            <a:solidFill>
              <a:srgbClr val="5B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Freeform 38"/>
            <p:cNvSpPr>
              <a:spLocks/>
            </p:cNvSpPr>
            <p:nvPr/>
          </p:nvSpPr>
          <p:spPr bwMode="auto">
            <a:xfrm>
              <a:off x="2473325" y="2825751"/>
              <a:ext cx="228600" cy="34925"/>
            </a:xfrm>
            <a:custGeom>
              <a:avLst/>
              <a:gdLst>
                <a:gd name="T0" fmla="*/ 61 w 61"/>
                <a:gd name="T1" fmla="*/ 5 h 9"/>
                <a:gd name="T2" fmla="*/ 57 w 61"/>
                <a:gd name="T3" fmla="*/ 9 h 9"/>
                <a:gd name="T4" fmla="*/ 4 w 61"/>
                <a:gd name="T5" fmla="*/ 9 h 9"/>
                <a:gd name="T6" fmla="*/ 0 w 61"/>
                <a:gd name="T7" fmla="*/ 5 h 9"/>
                <a:gd name="T8" fmla="*/ 4 w 61"/>
                <a:gd name="T9" fmla="*/ 0 h 9"/>
                <a:gd name="T10" fmla="*/ 57 w 61"/>
                <a:gd name="T11" fmla="*/ 0 h 9"/>
                <a:gd name="T12" fmla="*/ 61 w 61"/>
                <a:gd name="T1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9">
                  <a:moveTo>
                    <a:pt x="61" y="5"/>
                  </a:moveTo>
                  <a:cubicBezTo>
                    <a:pt x="61" y="7"/>
                    <a:pt x="59" y="9"/>
                    <a:pt x="57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0"/>
                    <a:pt x="61" y="2"/>
                    <a:pt x="61" y="5"/>
                  </a:cubicBezTo>
                </a:path>
              </a:pathLst>
            </a:custGeom>
            <a:solidFill>
              <a:srgbClr val="1E1E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473325" y="2825751"/>
              <a:ext cx="228600" cy="34925"/>
            </a:xfrm>
            <a:custGeom>
              <a:avLst/>
              <a:gdLst>
                <a:gd name="T0" fmla="*/ 61 w 61"/>
                <a:gd name="T1" fmla="*/ 5 h 9"/>
                <a:gd name="T2" fmla="*/ 57 w 61"/>
                <a:gd name="T3" fmla="*/ 9 h 9"/>
                <a:gd name="T4" fmla="*/ 4 w 61"/>
                <a:gd name="T5" fmla="*/ 9 h 9"/>
                <a:gd name="T6" fmla="*/ 0 w 61"/>
                <a:gd name="T7" fmla="*/ 5 h 9"/>
                <a:gd name="T8" fmla="*/ 4 w 61"/>
                <a:gd name="T9" fmla="*/ 0 h 9"/>
                <a:gd name="T10" fmla="*/ 57 w 61"/>
                <a:gd name="T11" fmla="*/ 0 h 9"/>
                <a:gd name="T12" fmla="*/ 61 w 61"/>
                <a:gd name="T1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9">
                  <a:moveTo>
                    <a:pt x="61" y="5"/>
                  </a:moveTo>
                  <a:cubicBezTo>
                    <a:pt x="61" y="7"/>
                    <a:pt x="59" y="9"/>
                    <a:pt x="57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0"/>
                    <a:pt x="61" y="2"/>
                    <a:pt x="61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382838" y="3022601"/>
              <a:ext cx="409575" cy="241300"/>
            </a:xfrm>
            <a:custGeom>
              <a:avLst/>
              <a:gdLst>
                <a:gd name="T0" fmla="*/ 55 w 109"/>
                <a:gd name="T1" fmla="*/ 64 h 64"/>
                <a:gd name="T2" fmla="*/ 54 w 109"/>
                <a:gd name="T3" fmla="*/ 64 h 64"/>
                <a:gd name="T4" fmla="*/ 1 w 109"/>
                <a:gd name="T5" fmla="*/ 33 h 64"/>
                <a:gd name="T6" fmla="*/ 0 w 109"/>
                <a:gd name="T7" fmla="*/ 32 h 64"/>
                <a:gd name="T8" fmla="*/ 1 w 109"/>
                <a:gd name="T9" fmla="*/ 30 h 64"/>
                <a:gd name="T10" fmla="*/ 53 w 109"/>
                <a:gd name="T11" fmla="*/ 0 h 64"/>
                <a:gd name="T12" fmla="*/ 55 w 109"/>
                <a:gd name="T13" fmla="*/ 0 h 64"/>
                <a:gd name="T14" fmla="*/ 108 w 109"/>
                <a:gd name="T15" fmla="*/ 30 h 64"/>
                <a:gd name="T16" fmla="*/ 109 w 109"/>
                <a:gd name="T17" fmla="*/ 32 h 64"/>
                <a:gd name="T18" fmla="*/ 108 w 109"/>
                <a:gd name="T19" fmla="*/ 33 h 64"/>
                <a:gd name="T20" fmla="*/ 55 w 109"/>
                <a:gd name="T21" fmla="*/ 64 h 64"/>
                <a:gd name="T22" fmla="*/ 55 w 109"/>
                <a:gd name="T23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9" h="64">
                  <a:moveTo>
                    <a:pt x="55" y="64"/>
                  </a:moveTo>
                  <a:cubicBezTo>
                    <a:pt x="54" y="64"/>
                    <a:pt x="54" y="64"/>
                    <a:pt x="54" y="6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0" y="33"/>
                    <a:pt x="0" y="32"/>
                    <a:pt x="0" y="32"/>
                  </a:cubicBezTo>
                  <a:cubicBezTo>
                    <a:pt x="0" y="31"/>
                    <a:pt x="0" y="31"/>
                    <a:pt x="1" y="3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4" y="0"/>
                    <a:pt x="54" y="0"/>
                    <a:pt x="55" y="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1"/>
                    <a:pt x="109" y="31"/>
                    <a:pt x="109" y="32"/>
                  </a:cubicBezTo>
                  <a:cubicBezTo>
                    <a:pt x="109" y="32"/>
                    <a:pt x="108" y="33"/>
                    <a:pt x="108" y="33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55" y="64"/>
                    <a:pt x="55" y="64"/>
                    <a:pt x="55" y="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1"/>
            <p:cNvSpPr>
              <a:spLocks/>
            </p:cNvSpPr>
            <p:nvPr/>
          </p:nvSpPr>
          <p:spPr bwMode="auto">
            <a:xfrm>
              <a:off x="2355850" y="3184526"/>
              <a:ext cx="206375" cy="357188"/>
            </a:xfrm>
            <a:custGeom>
              <a:avLst/>
              <a:gdLst>
                <a:gd name="T0" fmla="*/ 1 w 55"/>
                <a:gd name="T1" fmla="*/ 0 h 95"/>
                <a:gd name="T2" fmla="*/ 0 w 55"/>
                <a:gd name="T3" fmla="*/ 0 h 95"/>
                <a:gd name="T4" fmla="*/ 0 w 55"/>
                <a:gd name="T5" fmla="*/ 2 h 95"/>
                <a:gd name="T6" fmla="*/ 0 w 55"/>
                <a:gd name="T7" fmla="*/ 63 h 95"/>
                <a:gd name="T8" fmla="*/ 0 w 55"/>
                <a:gd name="T9" fmla="*/ 64 h 95"/>
                <a:gd name="T10" fmla="*/ 53 w 55"/>
                <a:gd name="T11" fmla="*/ 95 h 95"/>
                <a:gd name="T12" fmla="*/ 54 w 55"/>
                <a:gd name="T13" fmla="*/ 95 h 95"/>
                <a:gd name="T14" fmla="*/ 55 w 55"/>
                <a:gd name="T15" fmla="*/ 95 h 95"/>
                <a:gd name="T16" fmla="*/ 55 w 55"/>
                <a:gd name="T17" fmla="*/ 93 h 95"/>
                <a:gd name="T18" fmla="*/ 55 w 55"/>
                <a:gd name="T19" fmla="*/ 32 h 95"/>
                <a:gd name="T20" fmla="*/ 55 w 55"/>
                <a:gd name="T21" fmla="*/ 31 h 95"/>
                <a:gd name="T22" fmla="*/ 2 w 55"/>
                <a:gd name="T23" fmla="*/ 0 h 95"/>
                <a:gd name="T24" fmla="*/ 1 w 55"/>
                <a:gd name="T2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95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4"/>
                    <a:pt x="0" y="64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5" y="95"/>
                    <a:pt x="55" y="95"/>
                    <a:pt x="55" y="95"/>
                  </a:cubicBezTo>
                  <a:cubicBezTo>
                    <a:pt x="55" y="94"/>
                    <a:pt x="55" y="94"/>
                    <a:pt x="55" y="93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5" y="32"/>
                    <a:pt x="55" y="31"/>
                    <a:pt x="55" y="3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solidFill>
              <a:srgbClr val="CEE9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2608263" y="3187701"/>
              <a:ext cx="209550" cy="354013"/>
            </a:xfrm>
            <a:custGeom>
              <a:avLst/>
              <a:gdLst>
                <a:gd name="T0" fmla="*/ 54 w 56"/>
                <a:gd name="T1" fmla="*/ 0 h 94"/>
                <a:gd name="T2" fmla="*/ 54 w 56"/>
                <a:gd name="T3" fmla="*/ 0 h 94"/>
                <a:gd name="T4" fmla="*/ 1 w 56"/>
                <a:gd name="T5" fmla="*/ 30 h 94"/>
                <a:gd name="T6" fmla="*/ 0 w 56"/>
                <a:gd name="T7" fmla="*/ 32 h 94"/>
                <a:gd name="T8" fmla="*/ 0 w 56"/>
                <a:gd name="T9" fmla="*/ 92 h 94"/>
                <a:gd name="T10" fmla="*/ 1 w 56"/>
                <a:gd name="T11" fmla="*/ 94 h 94"/>
                <a:gd name="T12" fmla="*/ 2 w 56"/>
                <a:gd name="T13" fmla="*/ 94 h 94"/>
                <a:gd name="T14" fmla="*/ 3 w 56"/>
                <a:gd name="T15" fmla="*/ 94 h 94"/>
                <a:gd name="T16" fmla="*/ 26 w 56"/>
                <a:gd name="T17" fmla="*/ 80 h 94"/>
                <a:gd name="T18" fmla="*/ 26 w 56"/>
                <a:gd name="T19" fmla="*/ 65 h 94"/>
                <a:gd name="T20" fmla="*/ 51 w 56"/>
                <a:gd name="T21" fmla="*/ 65 h 94"/>
                <a:gd name="T22" fmla="*/ 55 w 56"/>
                <a:gd name="T23" fmla="*/ 63 h 94"/>
                <a:gd name="T24" fmla="*/ 56 w 56"/>
                <a:gd name="T25" fmla="*/ 62 h 94"/>
                <a:gd name="T26" fmla="*/ 56 w 56"/>
                <a:gd name="T27" fmla="*/ 1 h 94"/>
                <a:gd name="T28" fmla="*/ 55 w 56"/>
                <a:gd name="T29" fmla="*/ 0 h 94"/>
                <a:gd name="T30" fmla="*/ 54 w 56"/>
                <a:gd name="T3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6" h="94">
                  <a:moveTo>
                    <a:pt x="54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1" y="31"/>
                    <a:pt x="0" y="31"/>
                    <a:pt x="0" y="3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3"/>
                    <a:pt x="1" y="93"/>
                    <a:pt x="1" y="94"/>
                  </a:cubicBezTo>
                  <a:cubicBezTo>
                    <a:pt x="2" y="94"/>
                    <a:pt x="2" y="94"/>
                    <a:pt x="2" y="94"/>
                  </a:cubicBezTo>
                  <a:cubicBezTo>
                    <a:pt x="3" y="94"/>
                    <a:pt x="3" y="94"/>
                    <a:pt x="3" y="94"/>
                  </a:cubicBezTo>
                  <a:cubicBezTo>
                    <a:pt x="26" y="80"/>
                    <a:pt x="26" y="80"/>
                    <a:pt x="26" y="80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56" y="63"/>
                    <a:pt x="56" y="62"/>
                    <a:pt x="56" y="62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0"/>
                    <a:pt x="55" y="0"/>
                  </a:cubicBezTo>
                  <a:cubicBezTo>
                    <a:pt x="55" y="0"/>
                    <a:pt x="55" y="0"/>
                    <a:pt x="54" y="0"/>
                  </a:cubicBezTo>
                </a:path>
              </a:pathLst>
            </a:custGeom>
            <a:solidFill>
              <a:srgbClr val="9BD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Rectangle 43"/>
            <p:cNvSpPr>
              <a:spLocks noChangeArrowheads="1"/>
            </p:cNvSpPr>
            <p:nvPr/>
          </p:nvSpPr>
          <p:spPr bwMode="auto">
            <a:xfrm>
              <a:off x="2705100" y="3432176"/>
              <a:ext cx="706438" cy="569913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Rectangle 44"/>
            <p:cNvSpPr>
              <a:spLocks noChangeArrowheads="1"/>
            </p:cNvSpPr>
            <p:nvPr/>
          </p:nvSpPr>
          <p:spPr bwMode="auto">
            <a:xfrm>
              <a:off x="2705100" y="3432176"/>
              <a:ext cx="706438" cy="569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Rectangle 45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6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7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Rectangle 48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Freeform 49"/>
            <p:cNvSpPr>
              <a:spLocks/>
            </p:cNvSpPr>
            <p:nvPr/>
          </p:nvSpPr>
          <p:spPr bwMode="auto">
            <a:xfrm>
              <a:off x="3017838" y="3692526"/>
              <a:ext cx="336550" cy="252413"/>
            </a:xfrm>
            <a:custGeom>
              <a:avLst/>
              <a:gdLst>
                <a:gd name="T0" fmla="*/ 90 w 90"/>
                <a:gd name="T1" fmla="*/ 16 h 67"/>
                <a:gd name="T2" fmla="*/ 78 w 90"/>
                <a:gd name="T3" fmla="*/ 5 h 67"/>
                <a:gd name="T4" fmla="*/ 62 w 90"/>
                <a:gd name="T5" fmla="*/ 5 h 67"/>
                <a:gd name="T6" fmla="*/ 0 w 90"/>
                <a:gd name="T7" fmla="*/ 67 h 67"/>
                <a:gd name="T8" fmla="*/ 90 w 90"/>
                <a:gd name="T9" fmla="*/ 67 h 67"/>
                <a:gd name="T10" fmla="*/ 90 w 90"/>
                <a:gd name="T11" fmla="*/ 1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67">
                  <a:moveTo>
                    <a:pt x="90" y="16"/>
                  </a:moveTo>
                  <a:cubicBezTo>
                    <a:pt x="78" y="5"/>
                    <a:pt x="78" y="5"/>
                    <a:pt x="78" y="5"/>
                  </a:cubicBezTo>
                  <a:cubicBezTo>
                    <a:pt x="74" y="0"/>
                    <a:pt x="66" y="0"/>
                    <a:pt x="62" y="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90" y="16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50"/>
            <p:cNvSpPr>
              <a:spLocks/>
            </p:cNvSpPr>
            <p:nvPr/>
          </p:nvSpPr>
          <p:spPr bwMode="auto">
            <a:xfrm>
              <a:off x="2878138" y="3749676"/>
              <a:ext cx="412750" cy="195263"/>
            </a:xfrm>
            <a:custGeom>
              <a:avLst/>
              <a:gdLst>
                <a:gd name="T0" fmla="*/ 110 w 110"/>
                <a:gd name="T1" fmla="*/ 52 h 52"/>
                <a:gd name="T2" fmla="*/ 62 w 110"/>
                <a:gd name="T3" fmla="*/ 3 h 52"/>
                <a:gd name="T4" fmla="*/ 49 w 110"/>
                <a:gd name="T5" fmla="*/ 3 h 52"/>
                <a:gd name="T6" fmla="*/ 0 w 110"/>
                <a:gd name="T7" fmla="*/ 52 h 52"/>
                <a:gd name="T8" fmla="*/ 110 w 110"/>
                <a:gd name="T9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52">
                  <a:moveTo>
                    <a:pt x="110" y="52"/>
                  </a:moveTo>
                  <a:cubicBezTo>
                    <a:pt x="62" y="3"/>
                    <a:pt x="62" y="3"/>
                    <a:pt x="62" y="3"/>
                  </a:cubicBezTo>
                  <a:cubicBezTo>
                    <a:pt x="58" y="0"/>
                    <a:pt x="52" y="0"/>
                    <a:pt x="49" y="3"/>
                  </a:cubicBezTo>
                  <a:cubicBezTo>
                    <a:pt x="0" y="52"/>
                    <a:pt x="0" y="52"/>
                    <a:pt x="0" y="52"/>
                  </a:cubicBezTo>
                  <a:lnTo>
                    <a:pt x="110" y="52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1"/>
            <p:cNvSpPr>
              <a:spLocks/>
            </p:cNvSpPr>
            <p:nvPr/>
          </p:nvSpPr>
          <p:spPr bwMode="auto">
            <a:xfrm>
              <a:off x="2817813" y="3549651"/>
              <a:ext cx="274638" cy="169863"/>
            </a:xfrm>
            <a:custGeom>
              <a:avLst/>
              <a:gdLst>
                <a:gd name="T0" fmla="*/ 41 w 73"/>
                <a:gd name="T1" fmla="*/ 0 h 45"/>
                <a:gd name="T2" fmla="*/ 20 w 73"/>
                <a:gd name="T3" fmla="*/ 15 h 45"/>
                <a:gd name="T4" fmla="*/ 15 w 73"/>
                <a:gd name="T5" fmla="*/ 14 h 45"/>
                <a:gd name="T6" fmla="*/ 0 w 73"/>
                <a:gd name="T7" fmla="*/ 30 h 45"/>
                <a:gd name="T8" fmla="*/ 15 w 73"/>
                <a:gd name="T9" fmla="*/ 45 h 45"/>
                <a:gd name="T10" fmla="*/ 15 w 73"/>
                <a:gd name="T11" fmla="*/ 45 h 45"/>
                <a:gd name="T12" fmla="*/ 15 w 73"/>
                <a:gd name="T13" fmla="*/ 45 h 45"/>
                <a:gd name="T14" fmla="*/ 65 w 73"/>
                <a:gd name="T15" fmla="*/ 45 h 45"/>
                <a:gd name="T16" fmla="*/ 65 w 73"/>
                <a:gd name="T17" fmla="*/ 45 h 45"/>
                <a:gd name="T18" fmla="*/ 73 w 73"/>
                <a:gd name="T19" fmla="*/ 37 h 45"/>
                <a:gd name="T20" fmla="*/ 64 w 73"/>
                <a:gd name="T21" fmla="*/ 28 h 45"/>
                <a:gd name="T22" fmla="*/ 63 w 73"/>
                <a:gd name="T23" fmla="*/ 28 h 45"/>
                <a:gd name="T24" fmla="*/ 64 w 73"/>
                <a:gd name="T25" fmla="*/ 22 h 45"/>
                <a:gd name="T26" fmla="*/ 41 w 73"/>
                <a:gd name="T2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45">
                  <a:moveTo>
                    <a:pt x="41" y="0"/>
                  </a:moveTo>
                  <a:cubicBezTo>
                    <a:pt x="32" y="0"/>
                    <a:pt x="23" y="6"/>
                    <a:pt x="20" y="15"/>
                  </a:cubicBezTo>
                  <a:cubicBezTo>
                    <a:pt x="19" y="15"/>
                    <a:pt x="17" y="14"/>
                    <a:pt x="15" y="14"/>
                  </a:cubicBezTo>
                  <a:cubicBezTo>
                    <a:pt x="7" y="14"/>
                    <a:pt x="0" y="21"/>
                    <a:pt x="0" y="30"/>
                  </a:cubicBezTo>
                  <a:cubicBezTo>
                    <a:pt x="0" y="38"/>
                    <a:pt x="7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65" y="45"/>
                    <a:pt x="65" y="45"/>
                    <a:pt x="65" y="45"/>
                  </a:cubicBezTo>
                  <a:cubicBezTo>
                    <a:pt x="65" y="45"/>
                    <a:pt x="65" y="45"/>
                    <a:pt x="65" y="45"/>
                  </a:cubicBezTo>
                  <a:cubicBezTo>
                    <a:pt x="69" y="45"/>
                    <a:pt x="73" y="41"/>
                    <a:pt x="73" y="37"/>
                  </a:cubicBezTo>
                  <a:cubicBezTo>
                    <a:pt x="73" y="32"/>
                    <a:pt x="69" y="28"/>
                    <a:pt x="64" y="28"/>
                  </a:cubicBezTo>
                  <a:cubicBezTo>
                    <a:pt x="63" y="28"/>
                    <a:pt x="63" y="28"/>
                    <a:pt x="63" y="28"/>
                  </a:cubicBezTo>
                  <a:cubicBezTo>
                    <a:pt x="64" y="26"/>
                    <a:pt x="64" y="24"/>
                    <a:pt x="64" y="22"/>
                  </a:cubicBezTo>
                  <a:cubicBezTo>
                    <a:pt x="64" y="10"/>
                    <a:pt x="54" y="0"/>
                    <a:pt x="41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4119880" y="2682854"/>
            <a:ext cx="3066581" cy="1972746"/>
            <a:chOff x="4038600" y="2630488"/>
            <a:chExt cx="3006725" cy="1934240"/>
          </a:xfrm>
        </p:grpSpPr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4511675" y="2759076"/>
              <a:ext cx="220663" cy="398463"/>
            </a:xfrm>
            <a:custGeom>
              <a:avLst/>
              <a:gdLst>
                <a:gd name="T0" fmla="*/ 57 w 59"/>
                <a:gd name="T1" fmla="*/ 56 h 106"/>
                <a:gd name="T2" fmla="*/ 57 w 59"/>
                <a:gd name="T3" fmla="*/ 49 h 106"/>
                <a:gd name="T4" fmla="*/ 49 w 59"/>
                <a:gd name="T5" fmla="*/ 40 h 106"/>
                <a:gd name="T6" fmla="*/ 9 w 59"/>
                <a:gd name="T7" fmla="*/ 2 h 106"/>
                <a:gd name="T8" fmla="*/ 3 w 59"/>
                <a:gd name="T9" fmla="*/ 2 h 106"/>
                <a:gd name="T10" fmla="*/ 3 w 59"/>
                <a:gd name="T11" fmla="*/ 8 h 106"/>
                <a:gd name="T12" fmla="*/ 44 w 59"/>
                <a:gd name="T13" fmla="*/ 49 h 106"/>
                <a:gd name="T14" fmla="*/ 44 w 59"/>
                <a:gd name="T15" fmla="*/ 56 h 106"/>
                <a:gd name="T16" fmla="*/ 2 w 59"/>
                <a:gd name="T17" fmla="*/ 98 h 106"/>
                <a:gd name="T18" fmla="*/ 2 w 59"/>
                <a:gd name="T19" fmla="*/ 104 h 106"/>
                <a:gd name="T20" fmla="*/ 8 w 59"/>
                <a:gd name="T21" fmla="*/ 104 h 106"/>
                <a:gd name="T22" fmla="*/ 47 w 59"/>
                <a:gd name="T23" fmla="*/ 65 h 106"/>
                <a:gd name="T24" fmla="*/ 48 w 59"/>
                <a:gd name="T25" fmla="*/ 65 h 106"/>
                <a:gd name="T26" fmla="*/ 57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57" y="56"/>
                  </a:moveTo>
                  <a:cubicBezTo>
                    <a:pt x="59" y="54"/>
                    <a:pt x="59" y="51"/>
                    <a:pt x="57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0"/>
                    <a:pt x="5" y="0"/>
                    <a:pt x="3" y="2"/>
                  </a:cubicBezTo>
                  <a:cubicBezTo>
                    <a:pt x="1" y="3"/>
                    <a:pt x="0" y="7"/>
                    <a:pt x="3" y="8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6" y="51"/>
                    <a:pt x="46" y="54"/>
                    <a:pt x="44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4"/>
                  </a:cubicBezTo>
                  <a:cubicBezTo>
                    <a:pt x="4" y="106"/>
                    <a:pt x="7" y="106"/>
                    <a:pt x="8" y="104"/>
                  </a:cubicBezTo>
                  <a:cubicBezTo>
                    <a:pt x="47" y="65"/>
                    <a:pt x="47" y="65"/>
                    <a:pt x="47" y="65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7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4038600" y="2759076"/>
              <a:ext cx="225425" cy="398463"/>
            </a:xfrm>
            <a:custGeom>
              <a:avLst/>
              <a:gdLst>
                <a:gd name="T0" fmla="*/ 2 w 60"/>
                <a:gd name="T1" fmla="*/ 56 h 106"/>
                <a:gd name="T2" fmla="*/ 2 w 60"/>
                <a:gd name="T3" fmla="*/ 49 h 106"/>
                <a:gd name="T4" fmla="*/ 11 w 60"/>
                <a:gd name="T5" fmla="*/ 40 h 106"/>
                <a:gd name="T6" fmla="*/ 51 w 60"/>
                <a:gd name="T7" fmla="*/ 2 h 106"/>
                <a:gd name="T8" fmla="*/ 57 w 60"/>
                <a:gd name="T9" fmla="*/ 2 h 106"/>
                <a:gd name="T10" fmla="*/ 57 w 60"/>
                <a:gd name="T11" fmla="*/ 8 h 106"/>
                <a:gd name="T12" fmla="*/ 16 w 60"/>
                <a:gd name="T13" fmla="*/ 49 h 106"/>
                <a:gd name="T14" fmla="*/ 16 w 60"/>
                <a:gd name="T15" fmla="*/ 56 h 106"/>
                <a:gd name="T16" fmla="*/ 58 w 60"/>
                <a:gd name="T17" fmla="*/ 98 h 106"/>
                <a:gd name="T18" fmla="*/ 58 w 60"/>
                <a:gd name="T19" fmla="*/ 104 h 106"/>
                <a:gd name="T20" fmla="*/ 51 w 60"/>
                <a:gd name="T21" fmla="*/ 104 h 106"/>
                <a:gd name="T22" fmla="*/ 11 w 60"/>
                <a:gd name="T23" fmla="*/ 66 h 106"/>
                <a:gd name="T24" fmla="*/ 11 w 60"/>
                <a:gd name="T25" fmla="*/ 66 h 106"/>
                <a:gd name="T26" fmla="*/ 2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2" y="56"/>
                  </a:moveTo>
                  <a:cubicBezTo>
                    <a:pt x="0" y="54"/>
                    <a:pt x="1" y="51"/>
                    <a:pt x="2" y="49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2" y="0"/>
                    <a:pt x="55" y="0"/>
                    <a:pt x="57" y="2"/>
                  </a:cubicBezTo>
                  <a:cubicBezTo>
                    <a:pt x="59" y="3"/>
                    <a:pt x="59" y="7"/>
                    <a:pt x="57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100"/>
                    <a:pt x="60" y="103"/>
                    <a:pt x="58" y="104"/>
                  </a:cubicBezTo>
                  <a:cubicBezTo>
                    <a:pt x="56" y="106"/>
                    <a:pt x="53" y="106"/>
                    <a:pt x="51" y="104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1" y="66"/>
                    <a:pt x="11" y="66"/>
                    <a:pt x="11" y="66"/>
                  </a:cubicBezTo>
                  <a:lnTo>
                    <a:pt x="2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4230688" y="2646363"/>
              <a:ext cx="330200" cy="636588"/>
            </a:xfrm>
            <a:custGeom>
              <a:avLst/>
              <a:gdLst>
                <a:gd name="T0" fmla="*/ 205 w 208"/>
                <a:gd name="T1" fmla="*/ 0 h 401"/>
                <a:gd name="T2" fmla="*/ 73 w 208"/>
                <a:gd name="T3" fmla="*/ 0 h 401"/>
                <a:gd name="T4" fmla="*/ 0 w 208"/>
                <a:gd name="T5" fmla="*/ 201 h 401"/>
                <a:gd name="T6" fmla="*/ 87 w 208"/>
                <a:gd name="T7" fmla="*/ 201 h 401"/>
                <a:gd name="T8" fmla="*/ 21 w 208"/>
                <a:gd name="T9" fmla="*/ 401 h 401"/>
                <a:gd name="T10" fmla="*/ 208 w 208"/>
                <a:gd name="T11" fmla="*/ 135 h 401"/>
                <a:gd name="T12" fmla="*/ 115 w 208"/>
                <a:gd name="T13" fmla="*/ 135 h 401"/>
                <a:gd name="T14" fmla="*/ 205 w 208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401">
                  <a:moveTo>
                    <a:pt x="205" y="0"/>
                  </a:moveTo>
                  <a:lnTo>
                    <a:pt x="73" y="0"/>
                  </a:lnTo>
                  <a:lnTo>
                    <a:pt x="0" y="201"/>
                  </a:lnTo>
                  <a:lnTo>
                    <a:pt x="87" y="201"/>
                  </a:lnTo>
                  <a:lnTo>
                    <a:pt x="21" y="401"/>
                  </a:lnTo>
                  <a:lnTo>
                    <a:pt x="208" y="135"/>
                  </a:lnTo>
                  <a:lnTo>
                    <a:pt x="115" y="135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4230688" y="2646363"/>
              <a:ext cx="330200" cy="636588"/>
            </a:xfrm>
            <a:custGeom>
              <a:avLst/>
              <a:gdLst>
                <a:gd name="T0" fmla="*/ 205 w 208"/>
                <a:gd name="T1" fmla="*/ 0 h 401"/>
                <a:gd name="T2" fmla="*/ 73 w 208"/>
                <a:gd name="T3" fmla="*/ 0 h 401"/>
                <a:gd name="T4" fmla="*/ 0 w 208"/>
                <a:gd name="T5" fmla="*/ 201 h 401"/>
                <a:gd name="T6" fmla="*/ 87 w 208"/>
                <a:gd name="T7" fmla="*/ 201 h 401"/>
                <a:gd name="T8" fmla="*/ 21 w 208"/>
                <a:gd name="T9" fmla="*/ 401 h 401"/>
                <a:gd name="T10" fmla="*/ 208 w 208"/>
                <a:gd name="T11" fmla="*/ 135 h 401"/>
                <a:gd name="T12" fmla="*/ 115 w 208"/>
                <a:gd name="T13" fmla="*/ 135 h 401"/>
                <a:gd name="T14" fmla="*/ 205 w 208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401">
                  <a:moveTo>
                    <a:pt x="205" y="0"/>
                  </a:moveTo>
                  <a:lnTo>
                    <a:pt x="73" y="0"/>
                  </a:lnTo>
                  <a:lnTo>
                    <a:pt x="0" y="201"/>
                  </a:lnTo>
                  <a:lnTo>
                    <a:pt x="87" y="201"/>
                  </a:lnTo>
                  <a:lnTo>
                    <a:pt x="21" y="401"/>
                  </a:lnTo>
                  <a:lnTo>
                    <a:pt x="208" y="135"/>
                  </a:lnTo>
                  <a:lnTo>
                    <a:pt x="115" y="135"/>
                  </a:lnTo>
                  <a:lnTo>
                    <a:pt x="20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4264025" y="2646363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3 w 187"/>
                <a:gd name="T3" fmla="*/ 0 h 401"/>
                <a:gd name="T4" fmla="*/ 40 w 187"/>
                <a:gd name="T5" fmla="*/ 166 h 401"/>
                <a:gd name="T6" fmla="*/ 128 w 187"/>
                <a:gd name="T7" fmla="*/ 168 h 401"/>
                <a:gd name="T8" fmla="*/ 0 w 187"/>
                <a:gd name="T9" fmla="*/ 401 h 401"/>
                <a:gd name="T10" fmla="*/ 187 w 187"/>
                <a:gd name="T11" fmla="*/ 135 h 401"/>
                <a:gd name="T12" fmla="*/ 94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3" y="0"/>
                  </a:lnTo>
                  <a:lnTo>
                    <a:pt x="40" y="166"/>
                  </a:lnTo>
                  <a:lnTo>
                    <a:pt x="128" y="168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4" y="1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Freeform 26"/>
            <p:cNvSpPr>
              <a:spLocks/>
            </p:cNvSpPr>
            <p:nvPr/>
          </p:nvSpPr>
          <p:spPr bwMode="auto">
            <a:xfrm>
              <a:off x="4264025" y="2646363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3 w 187"/>
                <a:gd name="T3" fmla="*/ 0 h 401"/>
                <a:gd name="T4" fmla="*/ 40 w 187"/>
                <a:gd name="T5" fmla="*/ 166 h 401"/>
                <a:gd name="T6" fmla="*/ 128 w 187"/>
                <a:gd name="T7" fmla="*/ 168 h 401"/>
                <a:gd name="T8" fmla="*/ 0 w 187"/>
                <a:gd name="T9" fmla="*/ 401 h 401"/>
                <a:gd name="T10" fmla="*/ 187 w 187"/>
                <a:gd name="T11" fmla="*/ 135 h 401"/>
                <a:gd name="T12" fmla="*/ 94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3" y="0"/>
                  </a:lnTo>
                  <a:lnTo>
                    <a:pt x="40" y="166"/>
                  </a:lnTo>
                  <a:lnTo>
                    <a:pt x="128" y="168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4" y="135"/>
                  </a:lnTo>
                  <a:lnTo>
                    <a:pt x="1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7"/>
            <p:cNvSpPr>
              <a:spLocks noChangeArrowheads="1"/>
            </p:cNvSpPr>
            <p:nvPr/>
          </p:nvSpPr>
          <p:spPr bwMode="auto">
            <a:xfrm>
              <a:off x="4732338" y="4344988"/>
              <a:ext cx="24846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Sto</a:t>
              </a:r>
              <a:endParaRPr lang="en-US" altLang="en-US" sz="1836" kern="0"/>
            </a:p>
          </p:txBody>
        </p:sp>
        <p:sp>
          <p:nvSpPr>
            <p:cNvPr id="28" name="Rectangle 28"/>
            <p:cNvSpPr>
              <a:spLocks noChangeArrowheads="1"/>
            </p:cNvSpPr>
            <p:nvPr/>
          </p:nvSpPr>
          <p:spPr bwMode="auto">
            <a:xfrm>
              <a:off x="4976813" y="43449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29" name="Rectangle 29"/>
            <p:cNvSpPr>
              <a:spLocks noChangeArrowheads="1"/>
            </p:cNvSpPr>
            <p:nvPr/>
          </p:nvSpPr>
          <p:spPr bwMode="auto">
            <a:xfrm>
              <a:off x="5033963" y="4344988"/>
              <a:ext cx="1365758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es in blob storage</a:t>
              </a:r>
              <a:endParaRPr lang="en-US" altLang="en-US" sz="1836" kern="0"/>
            </a:p>
          </p:txBody>
        </p:sp>
        <p:sp>
          <p:nvSpPr>
            <p:cNvPr id="30" name="Freeform 30"/>
            <p:cNvSpPr>
              <a:spLocks noEditPoints="1"/>
            </p:cNvSpPr>
            <p:nvPr/>
          </p:nvSpPr>
          <p:spPr bwMode="auto">
            <a:xfrm>
              <a:off x="4064000" y="2630488"/>
              <a:ext cx="2981325" cy="1657350"/>
            </a:xfrm>
            <a:custGeom>
              <a:avLst/>
              <a:gdLst>
                <a:gd name="T0" fmla="*/ 162 w 794"/>
                <a:gd name="T1" fmla="*/ 6 h 440"/>
                <a:gd name="T2" fmla="*/ 200 w 794"/>
                <a:gd name="T3" fmla="*/ 8 h 440"/>
                <a:gd name="T4" fmla="*/ 223 w 794"/>
                <a:gd name="T5" fmla="*/ 8 h 440"/>
                <a:gd name="T6" fmla="*/ 269 w 794"/>
                <a:gd name="T7" fmla="*/ 0 h 440"/>
                <a:gd name="T8" fmla="*/ 276 w 794"/>
                <a:gd name="T9" fmla="*/ 8 h 440"/>
                <a:gd name="T10" fmla="*/ 314 w 794"/>
                <a:gd name="T11" fmla="*/ 0 h 440"/>
                <a:gd name="T12" fmla="*/ 345 w 794"/>
                <a:gd name="T13" fmla="*/ 0 h 440"/>
                <a:gd name="T14" fmla="*/ 383 w 794"/>
                <a:gd name="T15" fmla="*/ 8 h 440"/>
                <a:gd name="T16" fmla="*/ 428 w 794"/>
                <a:gd name="T17" fmla="*/ 0 h 440"/>
                <a:gd name="T18" fmla="*/ 436 w 794"/>
                <a:gd name="T19" fmla="*/ 8 h 440"/>
                <a:gd name="T20" fmla="*/ 474 w 794"/>
                <a:gd name="T21" fmla="*/ 0 h 440"/>
                <a:gd name="T22" fmla="*/ 504 w 794"/>
                <a:gd name="T23" fmla="*/ 0 h 440"/>
                <a:gd name="T24" fmla="*/ 543 w 794"/>
                <a:gd name="T25" fmla="*/ 8 h 440"/>
                <a:gd name="T26" fmla="*/ 588 w 794"/>
                <a:gd name="T27" fmla="*/ 0 h 440"/>
                <a:gd name="T28" fmla="*/ 588 w 794"/>
                <a:gd name="T29" fmla="*/ 0 h 440"/>
                <a:gd name="T30" fmla="*/ 619 w 794"/>
                <a:gd name="T31" fmla="*/ 4 h 440"/>
                <a:gd name="T32" fmla="*/ 653 w 794"/>
                <a:gd name="T33" fmla="*/ 22 h 440"/>
                <a:gd name="T34" fmla="*/ 697 w 794"/>
                <a:gd name="T35" fmla="*/ 36 h 440"/>
                <a:gd name="T36" fmla="*/ 699 w 794"/>
                <a:gd name="T37" fmla="*/ 46 h 440"/>
                <a:gd name="T38" fmla="*/ 733 w 794"/>
                <a:gd name="T39" fmla="*/ 65 h 440"/>
                <a:gd name="T40" fmla="*/ 753 w 794"/>
                <a:gd name="T41" fmla="*/ 89 h 440"/>
                <a:gd name="T42" fmla="*/ 766 w 794"/>
                <a:gd name="T43" fmla="*/ 126 h 440"/>
                <a:gd name="T44" fmla="*/ 788 w 794"/>
                <a:gd name="T45" fmla="*/ 166 h 440"/>
                <a:gd name="T46" fmla="*/ 782 w 794"/>
                <a:gd name="T47" fmla="*/ 175 h 440"/>
                <a:gd name="T48" fmla="*/ 794 w 794"/>
                <a:gd name="T49" fmla="*/ 212 h 440"/>
                <a:gd name="T50" fmla="*/ 786 w 794"/>
                <a:gd name="T51" fmla="*/ 235 h 440"/>
                <a:gd name="T52" fmla="*/ 791 w 794"/>
                <a:gd name="T53" fmla="*/ 258 h 440"/>
                <a:gd name="T54" fmla="*/ 784 w 794"/>
                <a:gd name="T55" fmla="*/ 288 h 440"/>
                <a:gd name="T56" fmla="*/ 769 w 794"/>
                <a:gd name="T57" fmla="*/ 307 h 440"/>
                <a:gd name="T58" fmla="*/ 758 w 794"/>
                <a:gd name="T59" fmla="*/ 344 h 440"/>
                <a:gd name="T60" fmla="*/ 739 w 794"/>
                <a:gd name="T61" fmla="*/ 369 h 440"/>
                <a:gd name="T62" fmla="*/ 706 w 794"/>
                <a:gd name="T63" fmla="*/ 389 h 440"/>
                <a:gd name="T64" fmla="*/ 671 w 794"/>
                <a:gd name="T65" fmla="*/ 419 h 440"/>
                <a:gd name="T66" fmla="*/ 664 w 794"/>
                <a:gd name="T67" fmla="*/ 422 h 440"/>
                <a:gd name="T68" fmla="*/ 625 w 794"/>
                <a:gd name="T69" fmla="*/ 427 h 440"/>
                <a:gd name="T70" fmla="*/ 604 w 794"/>
                <a:gd name="T71" fmla="*/ 438 h 440"/>
                <a:gd name="T72" fmla="*/ 558 w 794"/>
                <a:gd name="T73" fmla="*/ 440 h 440"/>
                <a:gd name="T74" fmla="*/ 550 w 794"/>
                <a:gd name="T75" fmla="*/ 432 h 440"/>
                <a:gd name="T76" fmla="*/ 512 w 794"/>
                <a:gd name="T77" fmla="*/ 440 h 440"/>
                <a:gd name="T78" fmla="*/ 482 w 794"/>
                <a:gd name="T79" fmla="*/ 440 h 440"/>
                <a:gd name="T80" fmla="*/ 444 w 794"/>
                <a:gd name="T81" fmla="*/ 432 h 440"/>
                <a:gd name="T82" fmla="*/ 398 w 794"/>
                <a:gd name="T83" fmla="*/ 440 h 440"/>
                <a:gd name="T84" fmla="*/ 391 w 794"/>
                <a:gd name="T85" fmla="*/ 432 h 440"/>
                <a:gd name="T86" fmla="*/ 353 w 794"/>
                <a:gd name="T87" fmla="*/ 440 h 440"/>
                <a:gd name="T88" fmla="*/ 322 w 794"/>
                <a:gd name="T89" fmla="*/ 440 h 440"/>
                <a:gd name="T90" fmla="*/ 284 w 794"/>
                <a:gd name="T91" fmla="*/ 432 h 440"/>
                <a:gd name="T92" fmla="*/ 238 w 794"/>
                <a:gd name="T93" fmla="*/ 440 h 440"/>
                <a:gd name="T94" fmla="*/ 231 w 794"/>
                <a:gd name="T95" fmla="*/ 432 h 440"/>
                <a:gd name="T96" fmla="*/ 192 w 794"/>
                <a:gd name="T97" fmla="*/ 439 h 440"/>
                <a:gd name="T98" fmla="*/ 147 w 794"/>
                <a:gd name="T99" fmla="*/ 429 h 440"/>
                <a:gd name="T100" fmla="*/ 142 w 794"/>
                <a:gd name="T101" fmla="*/ 419 h 440"/>
                <a:gd name="T102" fmla="*/ 105 w 794"/>
                <a:gd name="T103" fmla="*/ 410 h 440"/>
                <a:gd name="T104" fmla="*/ 79 w 794"/>
                <a:gd name="T105" fmla="*/ 392 h 440"/>
                <a:gd name="T106" fmla="*/ 68 w 794"/>
                <a:gd name="T107" fmla="*/ 371 h 440"/>
                <a:gd name="T108" fmla="*/ 44 w 794"/>
                <a:gd name="T109" fmla="*/ 342 h 440"/>
                <a:gd name="T110" fmla="*/ 15 w 794"/>
                <a:gd name="T111" fmla="*/ 306 h 440"/>
                <a:gd name="T112" fmla="*/ 20 w 794"/>
                <a:gd name="T113" fmla="*/ 296 h 440"/>
                <a:gd name="T114" fmla="*/ 10 w 794"/>
                <a:gd name="T115" fmla="*/ 260 h 440"/>
                <a:gd name="T116" fmla="*/ 0 w 794"/>
                <a:gd name="T117" fmla="*/ 215 h 440"/>
                <a:gd name="T118" fmla="*/ 1 w 794"/>
                <a:gd name="T119" fmla="*/ 192 h 440"/>
                <a:gd name="T120" fmla="*/ 10 w 794"/>
                <a:gd name="T121" fmla="*/ 185 h 440"/>
                <a:gd name="T122" fmla="*/ 18 w 794"/>
                <a:gd name="T123" fmla="*/ 149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94" h="440">
                  <a:moveTo>
                    <a:pt x="154" y="9"/>
                  </a:moveTo>
                  <a:cubicBezTo>
                    <a:pt x="152" y="9"/>
                    <a:pt x="150" y="10"/>
                    <a:pt x="148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3" y="17"/>
                    <a:pt x="155" y="17"/>
                    <a:pt x="156" y="16"/>
                  </a:cubicBezTo>
                  <a:cubicBezTo>
                    <a:pt x="154" y="9"/>
                    <a:pt x="154" y="9"/>
                    <a:pt x="154" y="9"/>
                  </a:cubicBezTo>
                  <a:moveTo>
                    <a:pt x="177" y="3"/>
                  </a:moveTo>
                  <a:cubicBezTo>
                    <a:pt x="172" y="4"/>
                    <a:pt x="167" y="5"/>
                    <a:pt x="162" y="6"/>
                  </a:cubicBezTo>
                  <a:cubicBezTo>
                    <a:pt x="164" y="14"/>
                    <a:pt x="164" y="14"/>
                    <a:pt x="164" y="14"/>
                  </a:cubicBezTo>
                  <a:cubicBezTo>
                    <a:pt x="168" y="13"/>
                    <a:pt x="173" y="12"/>
                    <a:pt x="178" y="11"/>
                  </a:cubicBezTo>
                  <a:cubicBezTo>
                    <a:pt x="177" y="3"/>
                    <a:pt x="177" y="3"/>
                    <a:pt x="177" y="3"/>
                  </a:cubicBezTo>
                  <a:moveTo>
                    <a:pt x="200" y="0"/>
                  </a:moveTo>
                  <a:cubicBezTo>
                    <a:pt x="195" y="1"/>
                    <a:pt x="190" y="1"/>
                    <a:pt x="184" y="2"/>
                  </a:cubicBezTo>
                  <a:cubicBezTo>
                    <a:pt x="186" y="10"/>
                    <a:pt x="186" y="10"/>
                    <a:pt x="186" y="10"/>
                  </a:cubicBezTo>
                  <a:cubicBezTo>
                    <a:pt x="190" y="9"/>
                    <a:pt x="195" y="9"/>
                    <a:pt x="200" y="8"/>
                  </a:cubicBezTo>
                  <a:cubicBezTo>
                    <a:pt x="200" y="0"/>
                    <a:pt x="200" y="0"/>
                    <a:pt x="200" y="0"/>
                  </a:cubicBezTo>
                  <a:moveTo>
                    <a:pt x="223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2" y="0"/>
                    <a:pt x="210" y="0"/>
                    <a:pt x="208" y="0"/>
                  </a:cubicBezTo>
                  <a:cubicBezTo>
                    <a:pt x="208" y="8"/>
                    <a:pt x="208" y="8"/>
                    <a:pt x="208" y="8"/>
                  </a:cubicBezTo>
                  <a:cubicBezTo>
                    <a:pt x="210" y="8"/>
                    <a:pt x="212" y="8"/>
                    <a:pt x="214" y="8"/>
                  </a:cubicBezTo>
                  <a:cubicBezTo>
                    <a:pt x="223" y="8"/>
                    <a:pt x="223" y="8"/>
                    <a:pt x="223" y="8"/>
                  </a:cubicBezTo>
                  <a:cubicBezTo>
                    <a:pt x="223" y="0"/>
                    <a:pt x="223" y="0"/>
                    <a:pt x="223" y="0"/>
                  </a:cubicBezTo>
                  <a:moveTo>
                    <a:pt x="246" y="0"/>
                  </a:moveTo>
                  <a:cubicBezTo>
                    <a:pt x="231" y="0"/>
                    <a:pt x="231" y="0"/>
                    <a:pt x="231" y="0"/>
                  </a:cubicBezTo>
                  <a:cubicBezTo>
                    <a:pt x="231" y="8"/>
                    <a:pt x="231" y="8"/>
                    <a:pt x="231" y="8"/>
                  </a:cubicBezTo>
                  <a:cubicBezTo>
                    <a:pt x="246" y="8"/>
                    <a:pt x="246" y="8"/>
                    <a:pt x="246" y="8"/>
                  </a:cubicBezTo>
                  <a:cubicBezTo>
                    <a:pt x="246" y="0"/>
                    <a:pt x="246" y="0"/>
                    <a:pt x="246" y="0"/>
                  </a:cubicBezTo>
                  <a:moveTo>
                    <a:pt x="269" y="0"/>
                  </a:moveTo>
                  <a:cubicBezTo>
                    <a:pt x="253" y="0"/>
                    <a:pt x="253" y="0"/>
                    <a:pt x="253" y="0"/>
                  </a:cubicBezTo>
                  <a:cubicBezTo>
                    <a:pt x="253" y="8"/>
                    <a:pt x="253" y="8"/>
                    <a:pt x="253" y="8"/>
                  </a:cubicBezTo>
                  <a:cubicBezTo>
                    <a:pt x="269" y="8"/>
                    <a:pt x="269" y="8"/>
                    <a:pt x="269" y="8"/>
                  </a:cubicBezTo>
                  <a:cubicBezTo>
                    <a:pt x="269" y="0"/>
                    <a:pt x="269" y="0"/>
                    <a:pt x="269" y="0"/>
                  </a:cubicBezTo>
                  <a:moveTo>
                    <a:pt x="291" y="0"/>
                  </a:moveTo>
                  <a:cubicBezTo>
                    <a:pt x="276" y="0"/>
                    <a:pt x="276" y="0"/>
                    <a:pt x="276" y="0"/>
                  </a:cubicBezTo>
                  <a:cubicBezTo>
                    <a:pt x="276" y="8"/>
                    <a:pt x="276" y="8"/>
                    <a:pt x="276" y="8"/>
                  </a:cubicBezTo>
                  <a:cubicBezTo>
                    <a:pt x="291" y="8"/>
                    <a:pt x="291" y="8"/>
                    <a:pt x="291" y="8"/>
                  </a:cubicBezTo>
                  <a:cubicBezTo>
                    <a:pt x="291" y="0"/>
                    <a:pt x="291" y="0"/>
                    <a:pt x="291" y="0"/>
                  </a:cubicBezTo>
                  <a:moveTo>
                    <a:pt x="314" y="0"/>
                  </a:moveTo>
                  <a:cubicBezTo>
                    <a:pt x="299" y="0"/>
                    <a:pt x="299" y="0"/>
                    <a:pt x="299" y="0"/>
                  </a:cubicBezTo>
                  <a:cubicBezTo>
                    <a:pt x="299" y="8"/>
                    <a:pt x="299" y="8"/>
                    <a:pt x="299" y="8"/>
                  </a:cubicBezTo>
                  <a:cubicBezTo>
                    <a:pt x="314" y="8"/>
                    <a:pt x="314" y="8"/>
                    <a:pt x="314" y="8"/>
                  </a:cubicBezTo>
                  <a:cubicBezTo>
                    <a:pt x="314" y="0"/>
                    <a:pt x="314" y="0"/>
                    <a:pt x="314" y="0"/>
                  </a:cubicBezTo>
                  <a:moveTo>
                    <a:pt x="337" y="0"/>
                  </a:moveTo>
                  <a:cubicBezTo>
                    <a:pt x="322" y="0"/>
                    <a:pt x="322" y="0"/>
                    <a:pt x="322" y="0"/>
                  </a:cubicBezTo>
                  <a:cubicBezTo>
                    <a:pt x="322" y="8"/>
                    <a:pt x="322" y="8"/>
                    <a:pt x="322" y="8"/>
                  </a:cubicBezTo>
                  <a:cubicBezTo>
                    <a:pt x="337" y="8"/>
                    <a:pt x="337" y="8"/>
                    <a:pt x="337" y="8"/>
                  </a:cubicBezTo>
                  <a:cubicBezTo>
                    <a:pt x="337" y="0"/>
                    <a:pt x="337" y="0"/>
                    <a:pt x="337" y="0"/>
                  </a:cubicBezTo>
                  <a:moveTo>
                    <a:pt x="360" y="0"/>
                  </a:moveTo>
                  <a:cubicBezTo>
                    <a:pt x="345" y="0"/>
                    <a:pt x="345" y="0"/>
                    <a:pt x="345" y="0"/>
                  </a:cubicBezTo>
                  <a:cubicBezTo>
                    <a:pt x="345" y="8"/>
                    <a:pt x="345" y="8"/>
                    <a:pt x="345" y="8"/>
                  </a:cubicBezTo>
                  <a:cubicBezTo>
                    <a:pt x="360" y="8"/>
                    <a:pt x="360" y="8"/>
                    <a:pt x="360" y="8"/>
                  </a:cubicBezTo>
                  <a:cubicBezTo>
                    <a:pt x="360" y="0"/>
                    <a:pt x="360" y="0"/>
                    <a:pt x="360" y="0"/>
                  </a:cubicBezTo>
                  <a:moveTo>
                    <a:pt x="383" y="0"/>
                  </a:moveTo>
                  <a:cubicBezTo>
                    <a:pt x="368" y="0"/>
                    <a:pt x="368" y="0"/>
                    <a:pt x="368" y="0"/>
                  </a:cubicBezTo>
                  <a:cubicBezTo>
                    <a:pt x="368" y="8"/>
                    <a:pt x="368" y="8"/>
                    <a:pt x="368" y="8"/>
                  </a:cubicBezTo>
                  <a:cubicBezTo>
                    <a:pt x="383" y="8"/>
                    <a:pt x="383" y="8"/>
                    <a:pt x="383" y="8"/>
                  </a:cubicBezTo>
                  <a:cubicBezTo>
                    <a:pt x="383" y="0"/>
                    <a:pt x="383" y="0"/>
                    <a:pt x="383" y="0"/>
                  </a:cubicBezTo>
                  <a:moveTo>
                    <a:pt x="406" y="0"/>
                  </a:moveTo>
                  <a:cubicBezTo>
                    <a:pt x="390" y="0"/>
                    <a:pt x="390" y="0"/>
                    <a:pt x="390" y="0"/>
                  </a:cubicBezTo>
                  <a:cubicBezTo>
                    <a:pt x="390" y="8"/>
                    <a:pt x="390" y="8"/>
                    <a:pt x="390" y="8"/>
                  </a:cubicBezTo>
                  <a:cubicBezTo>
                    <a:pt x="406" y="8"/>
                    <a:pt x="406" y="8"/>
                    <a:pt x="406" y="8"/>
                  </a:cubicBezTo>
                  <a:cubicBezTo>
                    <a:pt x="406" y="0"/>
                    <a:pt x="406" y="0"/>
                    <a:pt x="406" y="0"/>
                  </a:cubicBezTo>
                  <a:moveTo>
                    <a:pt x="428" y="0"/>
                  </a:moveTo>
                  <a:cubicBezTo>
                    <a:pt x="413" y="0"/>
                    <a:pt x="413" y="0"/>
                    <a:pt x="413" y="0"/>
                  </a:cubicBezTo>
                  <a:cubicBezTo>
                    <a:pt x="413" y="8"/>
                    <a:pt x="413" y="8"/>
                    <a:pt x="413" y="8"/>
                  </a:cubicBezTo>
                  <a:cubicBezTo>
                    <a:pt x="428" y="8"/>
                    <a:pt x="428" y="8"/>
                    <a:pt x="428" y="8"/>
                  </a:cubicBezTo>
                  <a:cubicBezTo>
                    <a:pt x="428" y="0"/>
                    <a:pt x="428" y="0"/>
                    <a:pt x="428" y="0"/>
                  </a:cubicBezTo>
                  <a:moveTo>
                    <a:pt x="451" y="0"/>
                  </a:moveTo>
                  <a:cubicBezTo>
                    <a:pt x="436" y="0"/>
                    <a:pt x="436" y="0"/>
                    <a:pt x="436" y="0"/>
                  </a:cubicBezTo>
                  <a:cubicBezTo>
                    <a:pt x="436" y="8"/>
                    <a:pt x="436" y="8"/>
                    <a:pt x="436" y="8"/>
                  </a:cubicBezTo>
                  <a:cubicBezTo>
                    <a:pt x="451" y="8"/>
                    <a:pt x="451" y="8"/>
                    <a:pt x="451" y="8"/>
                  </a:cubicBezTo>
                  <a:cubicBezTo>
                    <a:pt x="451" y="0"/>
                    <a:pt x="451" y="0"/>
                    <a:pt x="451" y="0"/>
                  </a:cubicBezTo>
                  <a:moveTo>
                    <a:pt x="474" y="0"/>
                  </a:moveTo>
                  <a:cubicBezTo>
                    <a:pt x="459" y="0"/>
                    <a:pt x="459" y="0"/>
                    <a:pt x="459" y="0"/>
                  </a:cubicBezTo>
                  <a:cubicBezTo>
                    <a:pt x="459" y="8"/>
                    <a:pt x="459" y="8"/>
                    <a:pt x="459" y="8"/>
                  </a:cubicBezTo>
                  <a:cubicBezTo>
                    <a:pt x="474" y="8"/>
                    <a:pt x="474" y="8"/>
                    <a:pt x="474" y="8"/>
                  </a:cubicBezTo>
                  <a:cubicBezTo>
                    <a:pt x="474" y="0"/>
                    <a:pt x="474" y="0"/>
                    <a:pt x="474" y="0"/>
                  </a:cubicBezTo>
                  <a:moveTo>
                    <a:pt x="497" y="0"/>
                  </a:moveTo>
                  <a:cubicBezTo>
                    <a:pt x="482" y="0"/>
                    <a:pt x="482" y="0"/>
                    <a:pt x="482" y="0"/>
                  </a:cubicBezTo>
                  <a:cubicBezTo>
                    <a:pt x="482" y="8"/>
                    <a:pt x="482" y="8"/>
                    <a:pt x="482" y="8"/>
                  </a:cubicBezTo>
                  <a:cubicBezTo>
                    <a:pt x="497" y="8"/>
                    <a:pt x="497" y="8"/>
                    <a:pt x="497" y="8"/>
                  </a:cubicBezTo>
                  <a:cubicBezTo>
                    <a:pt x="497" y="0"/>
                    <a:pt x="497" y="0"/>
                    <a:pt x="497" y="0"/>
                  </a:cubicBezTo>
                  <a:moveTo>
                    <a:pt x="520" y="0"/>
                  </a:moveTo>
                  <a:cubicBezTo>
                    <a:pt x="504" y="0"/>
                    <a:pt x="504" y="0"/>
                    <a:pt x="504" y="0"/>
                  </a:cubicBezTo>
                  <a:cubicBezTo>
                    <a:pt x="504" y="8"/>
                    <a:pt x="504" y="8"/>
                    <a:pt x="504" y="8"/>
                  </a:cubicBezTo>
                  <a:cubicBezTo>
                    <a:pt x="520" y="8"/>
                    <a:pt x="520" y="8"/>
                    <a:pt x="520" y="8"/>
                  </a:cubicBezTo>
                  <a:cubicBezTo>
                    <a:pt x="520" y="0"/>
                    <a:pt x="520" y="0"/>
                    <a:pt x="520" y="0"/>
                  </a:cubicBezTo>
                  <a:moveTo>
                    <a:pt x="543" y="0"/>
                  </a:moveTo>
                  <a:cubicBezTo>
                    <a:pt x="527" y="0"/>
                    <a:pt x="527" y="0"/>
                    <a:pt x="527" y="0"/>
                  </a:cubicBezTo>
                  <a:cubicBezTo>
                    <a:pt x="527" y="8"/>
                    <a:pt x="527" y="8"/>
                    <a:pt x="527" y="8"/>
                  </a:cubicBezTo>
                  <a:cubicBezTo>
                    <a:pt x="543" y="8"/>
                    <a:pt x="543" y="8"/>
                    <a:pt x="543" y="8"/>
                  </a:cubicBezTo>
                  <a:cubicBezTo>
                    <a:pt x="543" y="0"/>
                    <a:pt x="543" y="0"/>
                    <a:pt x="543" y="0"/>
                  </a:cubicBezTo>
                  <a:moveTo>
                    <a:pt x="565" y="0"/>
                  </a:moveTo>
                  <a:cubicBezTo>
                    <a:pt x="550" y="0"/>
                    <a:pt x="550" y="0"/>
                    <a:pt x="550" y="0"/>
                  </a:cubicBezTo>
                  <a:cubicBezTo>
                    <a:pt x="550" y="8"/>
                    <a:pt x="550" y="8"/>
                    <a:pt x="550" y="8"/>
                  </a:cubicBezTo>
                  <a:cubicBezTo>
                    <a:pt x="565" y="8"/>
                    <a:pt x="565" y="8"/>
                    <a:pt x="565" y="8"/>
                  </a:cubicBezTo>
                  <a:cubicBezTo>
                    <a:pt x="565" y="0"/>
                    <a:pt x="565" y="0"/>
                    <a:pt x="565" y="0"/>
                  </a:cubicBezTo>
                  <a:moveTo>
                    <a:pt x="588" y="0"/>
                  </a:moveTo>
                  <a:cubicBezTo>
                    <a:pt x="585" y="0"/>
                    <a:pt x="583" y="0"/>
                    <a:pt x="580" y="0"/>
                  </a:cubicBezTo>
                  <a:cubicBezTo>
                    <a:pt x="573" y="0"/>
                    <a:pt x="573" y="0"/>
                    <a:pt x="573" y="0"/>
                  </a:cubicBezTo>
                  <a:cubicBezTo>
                    <a:pt x="573" y="8"/>
                    <a:pt x="573" y="8"/>
                    <a:pt x="573" y="8"/>
                  </a:cubicBezTo>
                  <a:cubicBezTo>
                    <a:pt x="580" y="8"/>
                    <a:pt x="580" y="8"/>
                    <a:pt x="580" y="8"/>
                  </a:cubicBezTo>
                  <a:cubicBezTo>
                    <a:pt x="582" y="8"/>
                    <a:pt x="585" y="8"/>
                    <a:pt x="588" y="8"/>
                  </a:cubicBezTo>
                  <a:cubicBezTo>
                    <a:pt x="588" y="0"/>
                    <a:pt x="588" y="0"/>
                    <a:pt x="588" y="0"/>
                  </a:cubicBezTo>
                  <a:cubicBezTo>
                    <a:pt x="588" y="0"/>
                    <a:pt x="588" y="0"/>
                    <a:pt x="588" y="0"/>
                  </a:cubicBezTo>
                  <a:moveTo>
                    <a:pt x="611" y="2"/>
                  </a:moveTo>
                  <a:cubicBezTo>
                    <a:pt x="606" y="2"/>
                    <a:pt x="601" y="1"/>
                    <a:pt x="596" y="1"/>
                  </a:cubicBezTo>
                  <a:cubicBezTo>
                    <a:pt x="595" y="8"/>
                    <a:pt x="595" y="8"/>
                    <a:pt x="595" y="8"/>
                  </a:cubicBezTo>
                  <a:cubicBezTo>
                    <a:pt x="600" y="9"/>
                    <a:pt x="605" y="9"/>
                    <a:pt x="610" y="10"/>
                  </a:cubicBezTo>
                  <a:cubicBezTo>
                    <a:pt x="611" y="2"/>
                    <a:pt x="611" y="2"/>
                    <a:pt x="611" y="2"/>
                  </a:cubicBezTo>
                  <a:moveTo>
                    <a:pt x="634" y="7"/>
                  </a:moveTo>
                  <a:cubicBezTo>
                    <a:pt x="629" y="6"/>
                    <a:pt x="624" y="5"/>
                    <a:pt x="619" y="4"/>
                  </a:cubicBezTo>
                  <a:cubicBezTo>
                    <a:pt x="618" y="11"/>
                    <a:pt x="618" y="11"/>
                    <a:pt x="618" y="11"/>
                  </a:cubicBezTo>
                  <a:cubicBezTo>
                    <a:pt x="623" y="12"/>
                    <a:pt x="627" y="13"/>
                    <a:pt x="632" y="15"/>
                  </a:cubicBezTo>
                  <a:cubicBezTo>
                    <a:pt x="634" y="7"/>
                    <a:pt x="634" y="7"/>
                    <a:pt x="634" y="7"/>
                  </a:cubicBezTo>
                  <a:moveTo>
                    <a:pt x="656" y="14"/>
                  </a:moveTo>
                  <a:cubicBezTo>
                    <a:pt x="651" y="12"/>
                    <a:pt x="647" y="11"/>
                    <a:pt x="642" y="9"/>
                  </a:cubicBezTo>
                  <a:cubicBezTo>
                    <a:pt x="639" y="17"/>
                    <a:pt x="639" y="17"/>
                    <a:pt x="639" y="17"/>
                  </a:cubicBezTo>
                  <a:cubicBezTo>
                    <a:pt x="644" y="18"/>
                    <a:pt x="649" y="20"/>
                    <a:pt x="653" y="22"/>
                  </a:cubicBezTo>
                  <a:cubicBezTo>
                    <a:pt x="656" y="14"/>
                    <a:pt x="656" y="14"/>
                    <a:pt x="656" y="14"/>
                  </a:cubicBezTo>
                  <a:moveTo>
                    <a:pt x="677" y="24"/>
                  </a:moveTo>
                  <a:cubicBezTo>
                    <a:pt x="673" y="21"/>
                    <a:pt x="668" y="19"/>
                    <a:pt x="663" y="17"/>
                  </a:cubicBezTo>
                  <a:cubicBezTo>
                    <a:pt x="660" y="24"/>
                    <a:pt x="660" y="24"/>
                    <a:pt x="660" y="24"/>
                  </a:cubicBezTo>
                  <a:cubicBezTo>
                    <a:pt x="665" y="26"/>
                    <a:pt x="669" y="28"/>
                    <a:pt x="674" y="31"/>
                  </a:cubicBezTo>
                  <a:cubicBezTo>
                    <a:pt x="677" y="24"/>
                    <a:pt x="677" y="24"/>
                    <a:pt x="677" y="24"/>
                  </a:cubicBezTo>
                  <a:moveTo>
                    <a:pt x="697" y="36"/>
                  </a:moveTo>
                  <a:cubicBezTo>
                    <a:pt x="693" y="33"/>
                    <a:pt x="689" y="30"/>
                    <a:pt x="684" y="27"/>
                  </a:cubicBezTo>
                  <a:cubicBezTo>
                    <a:pt x="680" y="34"/>
                    <a:pt x="680" y="34"/>
                    <a:pt x="680" y="34"/>
                  </a:cubicBezTo>
                  <a:cubicBezTo>
                    <a:pt x="685" y="37"/>
                    <a:pt x="689" y="39"/>
                    <a:pt x="693" y="42"/>
                  </a:cubicBezTo>
                  <a:cubicBezTo>
                    <a:pt x="697" y="36"/>
                    <a:pt x="697" y="36"/>
                    <a:pt x="697" y="36"/>
                  </a:cubicBezTo>
                  <a:moveTo>
                    <a:pt x="716" y="49"/>
                  </a:moveTo>
                  <a:cubicBezTo>
                    <a:pt x="712" y="46"/>
                    <a:pt x="708" y="43"/>
                    <a:pt x="704" y="40"/>
                  </a:cubicBezTo>
                  <a:cubicBezTo>
                    <a:pt x="699" y="46"/>
                    <a:pt x="699" y="46"/>
                    <a:pt x="699" y="46"/>
                  </a:cubicBezTo>
                  <a:cubicBezTo>
                    <a:pt x="703" y="49"/>
                    <a:pt x="707" y="52"/>
                    <a:pt x="711" y="55"/>
                  </a:cubicBezTo>
                  <a:cubicBezTo>
                    <a:pt x="716" y="49"/>
                    <a:pt x="716" y="49"/>
                    <a:pt x="716" y="49"/>
                  </a:cubicBezTo>
                  <a:moveTo>
                    <a:pt x="733" y="65"/>
                  </a:moveTo>
                  <a:cubicBezTo>
                    <a:pt x="729" y="62"/>
                    <a:pt x="726" y="58"/>
                    <a:pt x="722" y="54"/>
                  </a:cubicBezTo>
                  <a:cubicBezTo>
                    <a:pt x="717" y="60"/>
                    <a:pt x="717" y="60"/>
                    <a:pt x="717" y="60"/>
                  </a:cubicBezTo>
                  <a:cubicBezTo>
                    <a:pt x="720" y="64"/>
                    <a:pt x="724" y="67"/>
                    <a:pt x="728" y="71"/>
                  </a:cubicBezTo>
                  <a:cubicBezTo>
                    <a:pt x="733" y="65"/>
                    <a:pt x="733" y="65"/>
                    <a:pt x="733" y="65"/>
                  </a:cubicBezTo>
                  <a:moveTo>
                    <a:pt x="748" y="83"/>
                  </a:moveTo>
                  <a:cubicBezTo>
                    <a:pt x="745" y="79"/>
                    <a:pt x="742" y="75"/>
                    <a:pt x="738" y="71"/>
                  </a:cubicBezTo>
                  <a:cubicBezTo>
                    <a:pt x="733" y="76"/>
                    <a:pt x="733" y="76"/>
                    <a:pt x="733" y="76"/>
                  </a:cubicBezTo>
                  <a:cubicBezTo>
                    <a:pt x="736" y="80"/>
                    <a:pt x="739" y="84"/>
                    <a:pt x="742" y="88"/>
                  </a:cubicBezTo>
                  <a:cubicBezTo>
                    <a:pt x="748" y="83"/>
                    <a:pt x="748" y="83"/>
                    <a:pt x="748" y="83"/>
                  </a:cubicBezTo>
                  <a:moveTo>
                    <a:pt x="762" y="102"/>
                  </a:moveTo>
                  <a:cubicBezTo>
                    <a:pt x="759" y="97"/>
                    <a:pt x="756" y="93"/>
                    <a:pt x="753" y="89"/>
                  </a:cubicBezTo>
                  <a:cubicBezTo>
                    <a:pt x="747" y="93"/>
                    <a:pt x="747" y="93"/>
                    <a:pt x="747" y="93"/>
                  </a:cubicBezTo>
                  <a:cubicBezTo>
                    <a:pt x="750" y="98"/>
                    <a:pt x="752" y="102"/>
                    <a:pt x="755" y="106"/>
                  </a:cubicBezTo>
                  <a:cubicBezTo>
                    <a:pt x="762" y="102"/>
                    <a:pt x="762" y="102"/>
                    <a:pt x="762" y="102"/>
                  </a:cubicBezTo>
                  <a:moveTo>
                    <a:pt x="773" y="122"/>
                  </a:moveTo>
                  <a:cubicBezTo>
                    <a:pt x="771" y="118"/>
                    <a:pt x="768" y="113"/>
                    <a:pt x="766" y="108"/>
                  </a:cubicBezTo>
                  <a:cubicBezTo>
                    <a:pt x="759" y="112"/>
                    <a:pt x="759" y="112"/>
                    <a:pt x="759" y="112"/>
                  </a:cubicBezTo>
                  <a:cubicBezTo>
                    <a:pt x="761" y="117"/>
                    <a:pt x="764" y="121"/>
                    <a:pt x="766" y="126"/>
                  </a:cubicBezTo>
                  <a:cubicBezTo>
                    <a:pt x="773" y="122"/>
                    <a:pt x="773" y="122"/>
                    <a:pt x="773" y="122"/>
                  </a:cubicBezTo>
                  <a:moveTo>
                    <a:pt x="782" y="144"/>
                  </a:moveTo>
                  <a:cubicBezTo>
                    <a:pt x="780" y="139"/>
                    <a:pt x="778" y="134"/>
                    <a:pt x="776" y="129"/>
                  </a:cubicBezTo>
                  <a:cubicBezTo>
                    <a:pt x="769" y="132"/>
                    <a:pt x="769" y="132"/>
                    <a:pt x="769" y="132"/>
                  </a:cubicBezTo>
                  <a:cubicBezTo>
                    <a:pt x="771" y="137"/>
                    <a:pt x="773" y="142"/>
                    <a:pt x="774" y="146"/>
                  </a:cubicBezTo>
                  <a:cubicBezTo>
                    <a:pt x="782" y="144"/>
                    <a:pt x="782" y="144"/>
                    <a:pt x="782" y="144"/>
                  </a:cubicBezTo>
                  <a:moveTo>
                    <a:pt x="788" y="166"/>
                  </a:moveTo>
                  <a:cubicBezTo>
                    <a:pt x="787" y="161"/>
                    <a:pt x="786" y="156"/>
                    <a:pt x="784" y="151"/>
                  </a:cubicBezTo>
                  <a:cubicBezTo>
                    <a:pt x="777" y="153"/>
                    <a:pt x="777" y="153"/>
                    <a:pt x="777" y="153"/>
                  </a:cubicBezTo>
                  <a:cubicBezTo>
                    <a:pt x="778" y="158"/>
                    <a:pt x="779" y="163"/>
                    <a:pt x="781" y="168"/>
                  </a:cubicBezTo>
                  <a:cubicBezTo>
                    <a:pt x="788" y="166"/>
                    <a:pt x="788" y="166"/>
                    <a:pt x="788" y="166"/>
                  </a:cubicBezTo>
                  <a:moveTo>
                    <a:pt x="792" y="189"/>
                  </a:moveTo>
                  <a:cubicBezTo>
                    <a:pt x="791" y="184"/>
                    <a:pt x="791" y="179"/>
                    <a:pt x="790" y="174"/>
                  </a:cubicBezTo>
                  <a:cubicBezTo>
                    <a:pt x="782" y="175"/>
                    <a:pt x="782" y="175"/>
                    <a:pt x="782" y="175"/>
                  </a:cubicBezTo>
                  <a:cubicBezTo>
                    <a:pt x="783" y="180"/>
                    <a:pt x="784" y="185"/>
                    <a:pt x="784" y="190"/>
                  </a:cubicBezTo>
                  <a:cubicBezTo>
                    <a:pt x="792" y="189"/>
                    <a:pt x="792" y="189"/>
                    <a:pt x="792" y="189"/>
                  </a:cubicBezTo>
                  <a:moveTo>
                    <a:pt x="794" y="212"/>
                  </a:moveTo>
                  <a:cubicBezTo>
                    <a:pt x="793" y="207"/>
                    <a:pt x="793" y="202"/>
                    <a:pt x="793" y="197"/>
                  </a:cubicBezTo>
                  <a:cubicBezTo>
                    <a:pt x="785" y="197"/>
                    <a:pt x="785" y="197"/>
                    <a:pt x="785" y="197"/>
                  </a:cubicBezTo>
                  <a:cubicBezTo>
                    <a:pt x="786" y="202"/>
                    <a:pt x="786" y="207"/>
                    <a:pt x="786" y="212"/>
                  </a:cubicBezTo>
                  <a:cubicBezTo>
                    <a:pt x="794" y="212"/>
                    <a:pt x="794" y="212"/>
                    <a:pt x="794" y="212"/>
                  </a:cubicBezTo>
                  <a:cubicBezTo>
                    <a:pt x="794" y="212"/>
                    <a:pt x="794" y="212"/>
                    <a:pt x="794" y="212"/>
                  </a:cubicBezTo>
                  <a:moveTo>
                    <a:pt x="793" y="235"/>
                  </a:moveTo>
                  <a:cubicBezTo>
                    <a:pt x="793" y="232"/>
                    <a:pt x="794" y="229"/>
                    <a:pt x="794" y="226"/>
                  </a:cubicBezTo>
                  <a:cubicBezTo>
                    <a:pt x="794" y="220"/>
                    <a:pt x="794" y="220"/>
                    <a:pt x="794" y="220"/>
                  </a:cubicBezTo>
                  <a:cubicBezTo>
                    <a:pt x="786" y="220"/>
                    <a:pt x="786" y="220"/>
                    <a:pt x="786" y="220"/>
                  </a:cubicBezTo>
                  <a:cubicBezTo>
                    <a:pt x="786" y="226"/>
                    <a:pt x="786" y="226"/>
                    <a:pt x="786" y="226"/>
                  </a:cubicBezTo>
                  <a:cubicBezTo>
                    <a:pt x="786" y="229"/>
                    <a:pt x="786" y="232"/>
                    <a:pt x="786" y="235"/>
                  </a:cubicBezTo>
                  <a:cubicBezTo>
                    <a:pt x="793" y="235"/>
                    <a:pt x="793" y="235"/>
                    <a:pt x="793" y="235"/>
                  </a:cubicBezTo>
                  <a:cubicBezTo>
                    <a:pt x="793" y="235"/>
                    <a:pt x="793" y="235"/>
                    <a:pt x="793" y="235"/>
                  </a:cubicBezTo>
                  <a:moveTo>
                    <a:pt x="791" y="258"/>
                  </a:moveTo>
                  <a:cubicBezTo>
                    <a:pt x="792" y="253"/>
                    <a:pt x="792" y="248"/>
                    <a:pt x="793" y="243"/>
                  </a:cubicBezTo>
                  <a:cubicBezTo>
                    <a:pt x="785" y="242"/>
                    <a:pt x="785" y="242"/>
                    <a:pt x="785" y="242"/>
                  </a:cubicBezTo>
                  <a:cubicBezTo>
                    <a:pt x="785" y="247"/>
                    <a:pt x="784" y="252"/>
                    <a:pt x="783" y="257"/>
                  </a:cubicBezTo>
                  <a:cubicBezTo>
                    <a:pt x="791" y="258"/>
                    <a:pt x="791" y="258"/>
                    <a:pt x="791" y="258"/>
                  </a:cubicBezTo>
                  <a:moveTo>
                    <a:pt x="786" y="281"/>
                  </a:moveTo>
                  <a:cubicBezTo>
                    <a:pt x="788" y="276"/>
                    <a:pt x="789" y="271"/>
                    <a:pt x="790" y="266"/>
                  </a:cubicBezTo>
                  <a:cubicBezTo>
                    <a:pt x="782" y="264"/>
                    <a:pt x="782" y="264"/>
                    <a:pt x="782" y="264"/>
                  </a:cubicBezTo>
                  <a:cubicBezTo>
                    <a:pt x="781" y="269"/>
                    <a:pt x="780" y="274"/>
                    <a:pt x="779" y="279"/>
                  </a:cubicBezTo>
                  <a:cubicBezTo>
                    <a:pt x="786" y="281"/>
                    <a:pt x="786" y="281"/>
                    <a:pt x="786" y="281"/>
                  </a:cubicBezTo>
                  <a:moveTo>
                    <a:pt x="779" y="303"/>
                  </a:moveTo>
                  <a:cubicBezTo>
                    <a:pt x="781" y="298"/>
                    <a:pt x="783" y="293"/>
                    <a:pt x="784" y="288"/>
                  </a:cubicBezTo>
                  <a:cubicBezTo>
                    <a:pt x="777" y="286"/>
                    <a:pt x="777" y="286"/>
                    <a:pt x="777" y="286"/>
                  </a:cubicBezTo>
                  <a:cubicBezTo>
                    <a:pt x="775" y="291"/>
                    <a:pt x="774" y="296"/>
                    <a:pt x="772" y="300"/>
                  </a:cubicBezTo>
                  <a:cubicBezTo>
                    <a:pt x="779" y="303"/>
                    <a:pt x="779" y="303"/>
                    <a:pt x="779" y="303"/>
                  </a:cubicBezTo>
                  <a:cubicBezTo>
                    <a:pt x="779" y="303"/>
                    <a:pt x="779" y="303"/>
                    <a:pt x="779" y="303"/>
                  </a:cubicBezTo>
                  <a:moveTo>
                    <a:pt x="769" y="324"/>
                  </a:moveTo>
                  <a:cubicBezTo>
                    <a:pt x="772" y="320"/>
                    <a:pt x="774" y="315"/>
                    <a:pt x="776" y="310"/>
                  </a:cubicBezTo>
                  <a:cubicBezTo>
                    <a:pt x="769" y="307"/>
                    <a:pt x="769" y="307"/>
                    <a:pt x="769" y="307"/>
                  </a:cubicBezTo>
                  <a:cubicBezTo>
                    <a:pt x="767" y="312"/>
                    <a:pt x="765" y="316"/>
                    <a:pt x="763" y="321"/>
                  </a:cubicBezTo>
                  <a:cubicBezTo>
                    <a:pt x="769" y="324"/>
                    <a:pt x="769" y="324"/>
                    <a:pt x="769" y="324"/>
                  </a:cubicBezTo>
                  <a:moveTo>
                    <a:pt x="758" y="344"/>
                  </a:moveTo>
                  <a:cubicBezTo>
                    <a:pt x="761" y="340"/>
                    <a:pt x="763" y="335"/>
                    <a:pt x="766" y="331"/>
                  </a:cubicBezTo>
                  <a:cubicBezTo>
                    <a:pt x="759" y="327"/>
                    <a:pt x="759" y="327"/>
                    <a:pt x="759" y="327"/>
                  </a:cubicBezTo>
                  <a:cubicBezTo>
                    <a:pt x="757" y="331"/>
                    <a:pt x="754" y="336"/>
                    <a:pt x="751" y="340"/>
                  </a:cubicBezTo>
                  <a:cubicBezTo>
                    <a:pt x="758" y="344"/>
                    <a:pt x="758" y="344"/>
                    <a:pt x="758" y="344"/>
                  </a:cubicBezTo>
                  <a:moveTo>
                    <a:pt x="744" y="363"/>
                  </a:moveTo>
                  <a:cubicBezTo>
                    <a:pt x="747" y="359"/>
                    <a:pt x="750" y="355"/>
                    <a:pt x="753" y="350"/>
                  </a:cubicBezTo>
                  <a:cubicBezTo>
                    <a:pt x="747" y="346"/>
                    <a:pt x="747" y="346"/>
                    <a:pt x="747" y="346"/>
                  </a:cubicBezTo>
                  <a:cubicBezTo>
                    <a:pt x="744" y="350"/>
                    <a:pt x="741" y="354"/>
                    <a:pt x="738" y="358"/>
                  </a:cubicBezTo>
                  <a:cubicBezTo>
                    <a:pt x="744" y="363"/>
                    <a:pt x="744" y="363"/>
                    <a:pt x="744" y="363"/>
                  </a:cubicBezTo>
                  <a:moveTo>
                    <a:pt x="728" y="380"/>
                  </a:moveTo>
                  <a:cubicBezTo>
                    <a:pt x="732" y="376"/>
                    <a:pt x="735" y="372"/>
                    <a:pt x="739" y="369"/>
                  </a:cubicBezTo>
                  <a:cubicBezTo>
                    <a:pt x="733" y="363"/>
                    <a:pt x="733" y="363"/>
                    <a:pt x="733" y="363"/>
                  </a:cubicBezTo>
                  <a:cubicBezTo>
                    <a:pt x="730" y="367"/>
                    <a:pt x="726" y="371"/>
                    <a:pt x="723" y="374"/>
                  </a:cubicBezTo>
                  <a:cubicBezTo>
                    <a:pt x="728" y="380"/>
                    <a:pt x="728" y="380"/>
                    <a:pt x="728" y="380"/>
                  </a:cubicBezTo>
                  <a:moveTo>
                    <a:pt x="710" y="395"/>
                  </a:moveTo>
                  <a:cubicBezTo>
                    <a:pt x="714" y="392"/>
                    <a:pt x="718" y="388"/>
                    <a:pt x="722" y="385"/>
                  </a:cubicBezTo>
                  <a:cubicBezTo>
                    <a:pt x="717" y="379"/>
                    <a:pt x="717" y="379"/>
                    <a:pt x="717" y="379"/>
                  </a:cubicBezTo>
                  <a:cubicBezTo>
                    <a:pt x="713" y="383"/>
                    <a:pt x="710" y="386"/>
                    <a:pt x="706" y="389"/>
                  </a:cubicBezTo>
                  <a:cubicBezTo>
                    <a:pt x="710" y="395"/>
                    <a:pt x="710" y="395"/>
                    <a:pt x="710" y="395"/>
                  </a:cubicBezTo>
                  <a:moveTo>
                    <a:pt x="691" y="408"/>
                  </a:moveTo>
                  <a:cubicBezTo>
                    <a:pt x="696" y="405"/>
                    <a:pt x="700" y="403"/>
                    <a:pt x="704" y="400"/>
                  </a:cubicBezTo>
                  <a:cubicBezTo>
                    <a:pt x="700" y="393"/>
                    <a:pt x="700" y="393"/>
                    <a:pt x="700" y="393"/>
                  </a:cubicBezTo>
                  <a:cubicBezTo>
                    <a:pt x="696" y="396"/>
                    <a:pt x="691" y="399"/>
                    <a:pt x="687" y="402"/>
                  </a:cubicBezTo>
                  <a:cubicBezTo>
                    <a:pt x="691" y="408"/>
                    <a:pt x="691" y="408"/>
                    <a:pt x="691" y="408"/>
                  </a:cubicBezTo>
                  <a:moveTo>
                    <a:pt x="671" y="419"/>
                  </a:moveTo>
                  <a:cubicBezTo>
                    <a:pt x="675" y="417"/>
                    <a:pt x="680" y="415"/>
                    <a:pt x="685" y="412"/>
                  </a:cubicBezTo>
                  <a:cubicBezTo>
                    <a:pt x="681" y="405"/>
                    <a:pt x="681" y="405"/>
                    <a:pt x="681" y="405"/>
                  </a:cubicBezTo>
                  <a:cubicBezTo>
                    <a:pt x="676" y="408"/>
                    <a:pt x="672" y="410"/>
                    <a:pt x="667" y="412"/>
                  </a:cubicBezTo>
                  <a:cubicBezTo>
                    <a:pt x="671" y="419"/>
                    <a:pt x="671" y="419"/>
                    <a:pt x="671" y="419"/>
                  </a:cubicBezTo>
                  <a:cubicBezTo>
                    <a:pt x="671" y="419"/>
                    <a:pt x="671" y="419"/>
                    <a:pt x="671" y="419"/>
                  </a:cubicBezTo>
                  <a:moveTo>
                    <a:pt x="649" y="428"/>
                  </a:moveTo>
                  <a:cubicBezTo>
                    <a:pt x="654" y="426"/>
                    <a:pt x="659" y="424"/>
                    <a:pt x="664" y="422"/>
                  </a:cubicBezTo>
                  <a:cubicBezTo>
                    <a:pt x="661" y="415"/>
                    <a:pt x="661" y="415"/>
                    <a:pt x="661" y="415"/>
                  </a:cubicBezTo>
                  <a:cubicBezTo>
                    <a:pt x="656" y="417"/>
                    <a:pt x="651" y="419"/>
                    <a:pt x="647" y="421"/>
                  </a:cubicBezTo>
                  <a:cubicBezTo>
                    <a:pt x="649" y="428"/>
                    <a:pt x="649" y="428"/>
                    <a:pt x="649" y="428"/>
                  </a:cubicBezTo>
                  <a:moveTo>
                    <a:pt x="627" y="434"/>
                  </a:moveTo>
                  <a:cubicBezTo>
                    <a:pt x="632" y="433"/>
                    <a:pt x="637" y="432"/>
                    <a:pt x="642" y="430"/>
                  </a:cubicBezTo>
                  <a:cubicBezTo>
                    <a:pt x="640" y="423"/>
                    <a:pt x="640" y="423"/>
                    <a:pt x="640" y="423"/>
                  </a:cubicBezTo>
                  <a:cubicBezTo>
                    <a:pt x="635" y="425"/>
                    <a:pt x="630" y="426"/>
                    <a:pt x="625" y="427"/>
                  </a:cubicBezTo>
                  <a:cubicBezTo>
                    <a:pt x="627" y="434"/>
                    <a:pt x="627" y="434"/>
                    <a:pt x="627" y="434"/>
                  </a:cubicBezTo>
                  <a:moveTo>
                    <a:pt x="604" y="438"/>
                  </a:moveTo>
                  <a:cubicBezTo>
                    <a:pt x="609" y="438"/>
                    <a:pt x="614" y="437"/>
                    <a:pt x="619" y="436"/>
                  </a:cubicBezTo>
                  <a:cubicBezTo>
                    <a:pt x="618" y="428"/>
                    <a:pt x="618" y="428"/>
                    <a:pt x="618" y="428"/>
                  </a:cubicBezTo>
                  <a:cubicBezTo>
                    <a:pt x="613" y="429"/>
                    <a:pt x="608" y="430"/>
                    <a:pt x="603" y="431"/>
                  </a:cubicBezTo>
                  <a:cubicBezTo>
                    <a:pt x="604" y="438"/>
                    <a:pt x="604" y="438"/>
                    <a:pt x="604" y="438"/>
                  </a:cubicBezTo>
                  <a:cubicBezTo>
                    <a:pt x="604" y="438"/>
                    <a:pt x="604" y="438"/>
                    <a:pt x="604" y="438"/>
                  </a:cubicBezTo>
                  <a:moveTo>
                    <a:pt x="581" y="440"/>
                  </a:moveTo>
                  <a:cubicBezTo>
                    <a:pt x="586" y="440"/>
                    <a:pt x="591" y="440"/>
                    <a:pt x="596" y="439"/>
                  </a:cubicBezTo>
                  <a:cubicBezTo>
                    <a:pt x="596" y="431"/>
                    <a:pt x="596" y="431"/>
                    <a:pt x="596" y="431"/>
                  </a:cubicBezTo>
                  <a:cubicBezTo>
                    <a:pt x="591" y="432"/>
                    <a:pt x="586" y="432"/>
                    <a:pt x="581" y="432"/>
                  </a:cubicBezTo>
                  <a:cubicBezTo>
                    <a:pt x="581" y="440"/>
                    <a:pt x="581" y="440"/>
                    <a:pt x="581" y="440"/>
                  </a:cubicBezTo>
                  <a:cubicBezTo>
                    <a:pt x="581" y="440"/>
                    <a:pt x="581" y="440"/>
                    <a:pt x="581" y="440"/>
                  </a:cubicBezTo>
                  <a:moveTo>
                    <a:pt x="558" y="440"/>
                  </a:moveTo>
                  <a:cubicBezTo>
                    <a:pt x="573" y="440"/>
                    <a:pt x="573" y="440"/>
                    <a:pt x="573" y="440"/>
                  </a:cubicBezTo>
                  <a:cubicBezTo>
                    <a:pt x="573" y="432"/>
                    <a:pt x="573" y="432"/>
                    <a:pt x="573" y="432"/>
                  </a:cubicBezTo>
                  <a:cubicBezTo>
                    <a:pt x="558" y="432"/>
                    <a:pt x="558" y="432"/>
                    <a:pt x="558" y="432"/>
                  </a:cubicBezTo>
                  <a:cubicBezTo>
                    <a:pt x="558" y="440"/>
                    <a:pt x="558" y="440"/>
                    <a:pt x="558" y="440"/>
                  </a:cubicBezTo>
                  <a:moveTo>
                    <a:pt x="535" y="440"/>
                  </a:moveTo>
                  <a:cubicBezTo>
                    <a:pt x="550" y="440"/>
                    <a:pt x="550" y="440"/>
                    <a:pt x="550" y="440"/>
                  </a:cubicBezTo>
                  <a:cubicBezTo>
                    <a:pt x="550" y="432"/>
                    <a:pt x="550" y="432"/>
                    <a:pt x="550" y="432"/>
                  </a:cubicBezTo>
                  <a:cubicBezTo>
                    <a:pt x="535" y="432"/>
                    <a:pt x="535" y="432"/>
                    <a:pt x="535" y="432"/>
                  </a:cubicBezTo>
                  <a:cubicBezTo>
                    <a:pt x="535" y="440"/>
                    <a:pt x="535" y="440"/>
                    <a:pt x="535" y="440"/>
                  </a:cubicBezTo>
                  <a:moveTo>
                    <a:pt x="512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2" y="432"/>
                    <a:pt x="512" y="432"/>
                    <a:pt x="512" y="432"/>
                  </a:cubicBezTo>
                  <a:cubicBezTo>
                    <a:pt x="512" y="440"/>
                    <a:pt x="512" y="440"/>
                    <a:pt x="512" y="440"/>
                  </a:cubicBezTo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cubicBezTo>
                    <a:pt x="490" y="440"/>
                    <a:pt x="490" y="440"/>
                    <a:pt x="490" y="440"/>
                  </a:cubicBezTo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cubicBezTo>
                    <a:pt x="467" y="440"/>
                    <a:pt x="467" y="440"/>
                    <a:pt x="467" y="440"/>
                  </a:cubicBezTo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cubicBezTo>
                    <a:pt x="444" y="440"/>
                    <a:pt x="444" y="440"/>
                    <a:pt x="444" y="440"/>
                  </a:cubicBezTo>
                  <a:moveTo>
                    <a:pt x="421" y="440"/>
                  </a:moveTo>
                  <a:cubicBezTo>
                    <a:pt x="436" y="440"/>
                    <a:pt x="436" y="440"/>
                    <a:pt x="436" y="440"/>
                  </a:cubicBezTo>
                  <a:cubicBezTo>
                    <a:pt x="436" y="432"/>
                    <a:pt x="436" y="432"/>
                    <a:pt x="436" y="432"/>
                  </a:cubicBezTo>
                  <a:cubicBezTo>
                    <a:pt x="421" y="432"/>
                    <a:pt x="421" y="432"/>
                    <a:pt x="421" y="432"/>
                  </a:cubicBezTo>
                  <a:cubicBezTo>
                    <a:pt x="421" y="440"/>
                    <a:pt x="421" y="440"/>
                    <a:pt x="421" y="440"/>
                  </a:cubicBezTo>
                  <a:moveTo>
                    <a:pt x="398" y="440"/>
                  </a:moveTo>
                  <a:cubicBezTo>
                    <a:pt x="413" y="440"/>
                    <a:pt x="413" y="440"/>
                    <a:pt x="413" y="440"/>
                  </a:cubicBezTo>
                  <a:cubicBezTo>
                    <a:pt x="413" y="432"/>
                    <a:pt x="413" y="432"/>
                    <a:pt x="413" y="432"/>
                  </a:cubicBezTo>
                  <a:cubicBezTo>
                    <a:pt x="398" y="432"/>
                    <a:pt x="398" y="432"/>
                    <a:pt x="398" y="432"/>
                  </a:cubicBezTo>
                  <a:cubicBezTo>
                    <a:pt x="398" y="440"/>
                    <a:pt x="398" y="440"/>
                    <a:pt x="398" y="440"/>
                  </a:cubicBezTo>
                  <a:moveTo>
                    <a:pt x="375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5" y="432"/>
                    <a:pt x="375" y="432"/>
                    <a:pt x="375" y="432"/>
                  </a:cubicBezTo>
                  <a:cubicBezTo>
                    <a:pt x="375" y="440"/>
                    <a:pt x="375" y="440"/>
                    <a:pt x="375" y="440"/>
                  </a:cubicBezTo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cubicBezTo>
                    <a:pt x="353" y="440"/>
                    <a:pt x="353" y="440"/>
                    <a:pt x="353" y="440"/>
                  </a:cubicBezTo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cubicBezTo>
                    <a:pt x="330" y="440"/>
                    <a:pt x="330" y="440"/>
                    <a:pt x="330" y="440"/>
                  </a:cubicBezTo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cubicBezTo>
                    <a:pt x="307" y="440"/>
                    <a:pt x="307" y="440"/>
                    <a:pt x="307" y="440"/>
                  </a:cubicBezTo>
                  <a:moveTo>
                    <a:pt x="284" y="440"/>
                  </a:moveTo>
                  <a:cubicBezTo>
                    <a:pt x="299" y="440"/>
                    <a:pt x="299" y="440"/>
                    <a:pt x="299" y="440"/>
                  </a:cubicBezTo>
                  <a:cubicBezTo>
                    <a:pt x="299" y="432"/>
                    <a:pt x="299" y="432"/>
                    <a:pt x="299" y="432"/>
                  </a:cubicBezTo>
                  <a:cubicBezTo>
                    <a:pt x="284" y="432"/>
                    <a:pt x="284" y="432"/>
                    <a:pt x="284" y="432"/>
                  </a:cubicBezTo>
                  <a:cubicBezTo>
                    <a:pt x="284" y="440"/>
                    <a:pt x="284" y="440"/>
                    <a:pt x="284" y="440"/>
                  </a:cubicBezTo>
                  <a:moveTo>
                    <a:pt x="261" y="440"/>
                  </a:moveTo>
                  <a:cubicBezTo>
                    <a:pt x="276" y="440"/>
                    <a:pt x="276" y="440"/>
                    <a:pt x="276" y="440"/>
                  </a:cubicBezTo>
                  <a:cubicBezTo>
                    <a:pt x="276" y="432"/>
                    <a:pt x="276" y="432"/>
                    <a:pt x="276" y="432"/>
                  </a:cubicBezTo>
                  <a:cubicBezTo>
                    <a:pt x="261" y="432"/>
                    <a:pt x="261" y="432"/>
                    <a:pt x="261" y="432"/>
                  </a:cubicBezTo>
                  <a:cubicBezTo>
                    <a:pt x="261" y="440"/>
                    <a:pt x="261" y="440"/>
                    <a:pt x="261" y="440"/>
                  </a:cubicBezTo>
                  <a:moveTo>
                    <a:pt x="238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8" y="432"/>
                    <a:pt x="238" y="432"/>
                    <a:pt x="238" y="432"/>
                  </a:cubicBezTo>
                  <a:cubicBezTo>
                    <a:pt x="238" y="440"/>
                    <a:pt x="238" y="440"/>
                    <a:pt x="238" y="440"/>
                  </a:cubicBezTo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cubicBezTo>
                    <a:pt x="216" y="440"/>
                    <a:pt x="216" y="440"/>
                    <a:pt x="216" y="440"/>
                  </a:cubicBezTo>
                  <a:moveTo>
                    <a:pt x="192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1"/>
                    <a:pt x="193" y="431"/>
                  </a:cubicBezTo>
                  <a:cubicBezTo>
                    <a:pt x="192" y="439"/>
                    <a:pt x="192" y="439"/>
                    <a:pt x="192" y="439"/>
                  </a:cubicBezTo>
                  <a:moveTo>
                    <a:pt x="169" y="435"/>
                  </a:moveTo>
                  <a:cubicBezTo>
                    <a:pt x="174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29"/>
                    <a:pt x="176" y="429"/>
                    <a:pt x="171" y="428"/>
                  </a:cubicBezTo>
                  <a:cubicBezTo>
                    <a:pt x="169" y="435"/>
                    <a:pt x="169" y="435"/>
                    <a:pt x="169" y="435"/>
                  </a:cubicBezTo>
                  <a:cubicBezTo>
                    <a:pt x="169" y="435"/>
                    <a:pt x="169" y="435"/>
                    <a:pt x="169" y="435"/>
                  </a:cubicBezTo>
                  <a:moveTo>
                    <a:pt x="147" y="429"/>
                  </a:moveTo>
                  <a:cubicBezTo>
                    <a:pt x="152" y="431"/>
                    <a:pt x="157" y="432"/>
                    <a:pt x="162" y="433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4" y="423"/>
                    <a:pt x="149" y="422"/>
                  </a:cubicBezTo>
                  <a:cubicBezTo>
                    <a:pt x="147" y="429"/>
                    <a:pt x="147" y="429"/>
                    <a:pt x="147" y="429"/>
                  </a:cubicBezTo>
                  <a:moveTo>
                    <a:pt x="125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2" y="419"/>
                    <a:pt x="142" y="419"/>
                    <a:pt x="142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5" y="421"/>
                    <a:pt x="125" y="421"/>
                    <a:pt x="125" y="421"/>
                  </a:cubicBezTo>
                  <a:moveTo>
                    <a:pt x="105" y="410"/>
                  </a:moveTo>
                  <a:cubicBezTo>
                    <a:pt x="109" y="412"/>
                    <a:pt x="114" y="415"/>
                    <a:pt x="118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7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moveTo>
                    <a:pt x="86" y="397"/>
                  </a:moveTo>
                  <a:cubicBezTo>
                    <a:pt x="90" y="400"/>
                    <a:pt x="94" y="403"/>
                    <a:pt x="98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8" y="397"/>
                    <a:pt x="94" y="394"/>
                    <a:pt x="90" y="391"/>
                  </a:cubicBezTo>
                  <a:cubicBezTo>
                    <a:pt x="86" y="397"/>
                    <a:pt x="86" y="397"/>
                    <a:pt x="86" y="397"/>
                  </a:cubicBezTo>
                  <a:moveTo>
                    <a:pt x="68" y="382"/>
                  </a:moveTo>
                  <a:cubicBezTo>
                    <a:pt x="72" y="386"/>
                    <a:pt x="75" y="389"/>
                    <a:pt x="79" y="392"/>
                  </a:cubicBezTo>
                  <a:cubicBezTo>
                    <a:pt x="84" y="386"/>
                    <a:pt x="84" y="386"/>
                    <a:pt x="84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ubicBezTo>
                    <a:pt x="68" y="382"/>
                    <a:pt x="68" y="382"/>
                    <a:pt x="68" y="382"/>
                  </a:cubicBezTo>
                  <a:moveTo>
                    <a:pt x="52" y="365"/>
                  </a:moveTo>
                  <a:cubicBezTo>
                    <a:pt x="55" y="369"/>
                    <a:pt x="59" y="373"/>
                    <a:pt x="62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4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ubicBezTo>
                    <a:pt x="52" y="365"/>
                    <a:pt x="52" y="365"/>
                    <a:pt x="52" y="365"/>
                  </a:cubicBezTo>
                  <a:moveTo>
                    <a:pt x="38" y="347"/>
                  </a:moveTo>
                  <a:cubicBezTo>
                    <a:pt x="40" y="351"/>
                    <a:pt x="44" y="355"/>
                    <a:pt x="47" y="359"/>
                  </a:cubicBezTo>
                  <a:cubicBezTo>
                    <a:pt x="53" y="354"/>
                    <a:pt x="53" y="354"/>
                    <a:pt x="53" y="354"/>
                  </a:cubicBezTo>
                  <a:cubicBezTo>
                    <a:pt x="50" y="351"/>
                    <a:pt x="47" y="347"/>
                    <a:pt x="44" y="342"/>
                  </a:cubicBezTo>
                  <a:cubicBezTo>
                    <a:pt x="38" y="347"/>
                    <a:pt x="38" y="347"/>
                    <a:pt x="38" y="347"/>
                  </a:cubicBezTo>
                  <a:moveTo>
                    <a:pt x="25" y="327"/>
                  </a:moveTo>
                  <a:cubicBezTo>
                    <a:pt x="28" y="332"/>
                    <a:pt x="30" y="336"/>
                    <a:pt x="33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2" y="323"/>
                  </a:cubicBezTo>
                  <a:cubicBezTo>
                    <a:pt x="25" y="327"/>
                    <a:pt x="25" y="327"/>
                    <a:pt x="25" y="327"/>
                  </a:cubicBezTo>
                  <a:moveTo>
                    <a:pt x="15" y="306"/>
                  </a:moveTo>
                  <a:cubicBezTo>
                    <a:pt x="17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5" y="306"/>
                    <a:pt x="15" y="306"/>
                    <a:pt x="15" y="306"/>
                  </a:cubicBezTo>
                  <a:moveTo>
                    <a:pt x="8" y="284"/>
                  </a:moveTo>
                  <a:cubicBezTo>
                    <a:pt x="9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8" y="291"/>
                    <a:pt x="17" y="287"/>
                    <a:pt x="15" y="282"/>
                  </a:cubicBezTo>
                  <a:cubicBezTo>
                    <a:pt x="8" y="284"/>
                    <a:pt x="8" y="284"/>
                    <a:pt x="8" y="284"/>
                  </a:cubicBezTo>
                  <a:cubicBezTo>
                    <a:pt x="8" y="284"/>
                    <a:pt x="8" y="284"/>
                    <a:pt x="8" y="284"/>
                  </a:cubicBezTo>
                  <a:moveTo>
                    <a:pt x="3" y="261"/>
                  </a:moveTo>
                  <a:cubicBezTo>
                    <a:pt x="4" y="266"/>
                    <a:pt x="5" y="272"/>
                    <a:pt x="6" y="276"/>
                  </a:cubicBezTo>
                  <a:cubicBezTo>
                    <a:pt x="13" y="275"/>
                    <a:pt x="13" y="275"/>
                    <a:pt x="13" y="275"/>
                  </a:cubicBezTo>
                  <a:cubicBezTo>
                    <a:pt x="12" y="270"/>
                    <a:pt x="11" y="265"/>
                    <a:pt x="10" y="260"/>
                  </a:cubicBezTo>
                  <a:cubicBezTo>
                    <a:pt x="3" y="261"/>
                    <a:pt x="3" y="261"/>
                    <a:pt x="3" y="261"/>
                  </a:cubicBezTo>
                  <a:moveTo>
                    <a:pt x="0" y="238"/>
                  </a:moveTo>
                  <a:cubicBezTo>
                    <a:pt x="0" y="243"/>
                    <a:pt x="1" y="249"/>
                    <a:pt x="2" y="254"/>
                  </a:cubicBezTo>
                  <a:cubicBezTo>
                    <a:pt x="9" y="253"/>
                    <a:pt x="9" y="253"/>
                    <a:pt x="9" y="253"/>
                  </a:cubicBezTo>
                  <a:cubicBezTo>
                    <a:pt x="9" y="248"/>
                    <a:pt x="8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7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moveTo>
                    <a:pt x="1" y="192"/>
                  </a:moveTo>
                  <a:cubicBezTo>
                    <a:pt x="0" y="197"/>
                    <a:pt x="0" y="202"/>
                    <a:pt x="0" y="207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10" y="180"/>
                    <a:pt x="11" y="176"/>
                    <a:pt x="12" y="171"/>
                  </a:cubicBezTo>
                  <a:cubicBezTo>
                    <a:pt x="5" y="169"/>
                    <a:pt x="5" y="169"/>
                    <a:pt x="5" y="169"/>
                  </a:cubicBezTo>
                  <a:cubicBezTo>
                    <a:pt x="5" y="169"/>
                    <a:pt x="5" y="169"/>
                    <a:pt x="5" y="169"/>
                  </a:cubicBezTo>
                  <a:moveTo>
                    <a:pt x="11" y="147"/>
                  </a:moveTo>
                  <a:cubicBezTo>
                    <a:pt x="9" y="152"/>
                    <a:pt x="8" y="157"/>
                    <a:pt x="6" y="162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ubicBezTo>
                    <a:pt x="11" y="147"/>
                    <a:pt x="11" y="147"/>
                    <a:pt x="11" y="147"/>
                  </a:cubicBezTo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2"/>
            <p:cNvSpPr>
              <a:spLocks noEditPoints="1"/>
            </p:cNvSpPr>
            <p:nvPr/>
          </p:nvSpPr>
          <p:spPr bwMode="auto">
            <a:xfrm>
              <a:off x="5289550" y="2951163"/>
              <a:ext cx="1200150" cy="1046163"/>
            </a:xfrm>
            <a:custGeom>
              <a:avLst/>
              <a:gdLst>
                <a:gd name="T0" fmla="*/ 240 w 320"/>
                <a:gd name="T1" fmla="*/ 0 h 278"/>
                <a:gd name="T2" fmla="*/ 80 w 320"/>
                <a:gd name="T3" fmla="*/ 0 h 278"/>
                <a:gd name="T4" fmla="*/ 0 w 320"/>
                <a:gd name="T5" fmla="*/ 139 h 278"/>
                <a:gd name="T6" fmla="*/ 80 w 320"/>
                <a:gd name="T7" fmla="*/ 278 h 278"/>
                <a:gd name="T8" fmla="*/ 240 w 320"/>
                <a:gd name="T9" fmla="*/ 278 h 278"/>
                <a:gd name="T10" fmla="*/ 320 w 320"/>
                <a:gd name="T11" fmla="*/ 139 h 278"/>
                <a:gd name="T12" fmla="*/ 240 w 320"/>
                <a:gd name="T13" fmla="*/ 0 h 278"/>
                <a:gd name="T14" fmla="*/ 240 w 320"/>
                <a:gd name="T15" fmla="*/ 201 h 278"/>
                <a:gd name="T16" fmla="*/ 219 w 320"/>
                <a:gd name="T17" fmla="*/ 223 h 278"/>
                <a:gd name="T18" fmla="*/ 101 w 320"/>
                <a:gd name="T19" fmla="*/ 223 h 278"/>
                <a:gd name="T20" fmla="*/ 79 w 320"/>
                <a:gd name="T21" fmla="*/ 201 h 278"/>
                <a:gd name="T22" fmla="*/ 79 w 320"/>
                <a:gd name="T23" fmla="*/ 77 h 278"/>
                <a:gd name="T24" fmla="*/ 101 w 320"/>
                <a:gd name="T25" fmla="*/ 55 h 278"/>
                <a:gd name="T26" fmla="*/ 188 w 320"/>
                <a:gd name="T27" fmla="*/ 55 h 278"/>
                <a:gd name="T28" fmla="*/ 204 w 320"/>
                <a:gd name="T29" fmla="*/ 55 h 278"/>
                <a:gd name="T30" fmla="*/ 206 w 320"/>
                <a:gd name="T31" fmla="*/ 55 h 278"/>
                <a:gd name="T32" fmla="*/ 240 w 320"/>
                <a:gd name="T33" fmla="*/ 88 h 278"/>
                <a:gd name="T34" fmla="*/ 240 w 320"/>
                <a:gd name="T35" fmla="*/ 106 h 278"/>
                <a:gd name="T36" fmla="*/ 240 w 320"/>
                <a:gd name="T37" fmla="*/ 201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0" h="278">
                  <a:moveTo>
                    <a:pt x="240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240" y="278"/>
                    <a:pt x="240" y="278"/>
                    <a:pt x="240" y="278"/>
                  </a:cubicBezTo>
                  <a:cubicBezTo>
                    <a:pt x="320" y="139"/>
                    <a:pt x="320" y="139"/>
                    <a:pt x="320" y="139"/>
                  </a:cubicBezTo>
                  <a:lnTo>
                    <a:pt x="240" y="0"/>
                  </a:lnTo>
                  <a:close/>
                  <a:moveTo>
                    <a:pt x="240" y="201"/>
                  </a:moveTo>
                  <a:cubicBezTo>
                    <a:pt x="240" y="213"/>
                    <a:pt x="231" y="223"/>
                    <a:pt x="219" y="223"/>
                  </a:cubicBezTo>
                  <a:cubicBezTo>
                    <a:pt x="101" y="223"/>
                    <a:pt x="101" y="223"/>
                    <a:pt x="101" y="223"/>
                  </a:cubicBezTo>
                  <a:cubicBezTo>
                    <a:pt x="89" y="223"/>
                    <a:pt x="79" y="213"/>
                    <a:pt x="79" y="201"/>
                  </a:cubicBezTo>
                  <a:cubicBezTo>
                    <a:pt x="79" y="77"/>
                    <a:pt x="79" y="77"/>
                    <a:pt x="79" y="77"/>
                  </a:cubicBezTo>
                  <a:cubicBezTo>
                    <a:pt x="79" y="65"/>
                    <a:pt x="89" y="55"/>
                    <a:pt x="101" y="55"/>
                  </a:cubicBezTo>
                  <a:cubicBezTo>
                    <a:pt x="188" y="55"/>
                    <a:pt x="188" y="55"/>
                    <a:pt x="188" y="55"/>
                  </a:cubicBezTo>
                  <a:cubicBezTo>
                    <a:pt x="196" y="55"/>
                    <a:pt x="204" y="55"/>
                    <a:pt x="204" y="55"/>
                  </a:cubicBezTo>
                  <a:cubicBezTo>
                    <a:pt x="206" y="55"/>
                    <a:pt x="206" y="55"/>
                    <a:pt x="206" y="55"/>
                  </a:cubicBezTo>
                  <a:cubicBezTo>
                    <a:pt x="240" y="88"/>
                    <a:pt x="240" y="88"/>
                    <a:pt x="240" y="88"/>
                  </a:cubicBezTo>
                  <a:cubicBezTo>
                    <a:pt x="240" y="106"/>
                    <a:pt x="240" y="106"/>
                    <a:pt x="240" y="106"/>
                  </a:cubicBezTo>
                  <a:cubicBezTo>
                    <a:pt x="240" y="201"/>
                    <a:pt x="240" y="201"/>
                    <a:pt x="240" y="201"/>
                  </a:cubicBezTo>
                  <a:close/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5788025" y="3530601"/>
              <a:ext cx="57150" cy="128588"/>
            </a:xfrm>
            <a:custGeom>
              <a:avLst/>
              <a:gdLst>
                <a:gd name="T0" fmla="*/ 15 w 15"/>
                <a:gd name="T1" fmla="*/ 7 h 34"/>
                <a:gd name="T2" fmla="*/ 14 w 15"/>
                <a:gd name="T3" fmla="*/ 4 h 34"/>
                <a:gd name="T4" fmla="*/ 13 w 15"/>
                <a:gd name="T5" fmla="*/ 2 h 34"/>
                <a:gd name="T6" fmla="*/ 11 w 15"/>
                <a:gd name="T7" fmla="*/ 1 h 34"/>
                <a:gd name="T8" fmla="*/ 8 w 15"/>
                <a:gd name="T9" fmla="*/ 0 h 34"/>
                <a:gd name="T10" fmla="*/ 4 w 15"/>
                <a:gd name="T11" fmla="*/ 2 h 34"/>
                <a:gd name="T12" fmla="*/ 2 w 15"/>
                <a:gd name="T13" fmla="*/ 5 h 34"/>
                <a:gd name="T14" fmla="*/ 1 w 15"/>
                <a:gd name="T15" fmla="*/ 10 h 34"/>
                <a:gd name="T16" fmla="*/ 0 w 15"/>
                <a:gd name="T17" fmla="*/ 17 h 34"/>
                <a:gd name="T18" fmla="*/ 1 w 15"/>
                <a:gd name="T19" fmla="*/ 25 h 34"/>
                <a:gd name="T20" fmla="*/ 2 w 15"/>
                <a:gd name="T21" fmla="*/ 30 h 34"/>
                <a:gd name="T22" fmla="*/ 4 w 15"/>
                <a:gd name="T23" fmla="*/ 33 h 34"/>
                <a:gd name="T24" fmla="*/ 7 w 15"/>
                <a:gd name="T25" fmla="*/ 34 h 34"/>
                <a:gd name="T26" fmla="*/ 10 w 15"/>
                <a:gd name="T27" fmla="*/ 33 h 34"/>
                <a:gd name="T28" fmla="*/ 12 w 15"/>
                <a:gd name="T29" fmla="*/ 32 h 34"/>
                <a:gd name="T30" fmla="*/ 13 w 15"/>
                <a:gd name="T31" fmla="*/ 29 h 34"/>
                <a:gd name="T32" fmla="*/ 14 w 15"/>
                <a:gd name="T33" fmla="*/ 26 h 34"/>
                <a:gd name="T34" fmla="*/ 15 w 15"/>
                <a:gd name="T35" fmla="*/ 22 h 34"/>
                <a:gd name="T36" fmla="*/ 15 w 15"/>
                <a:gd name="T37" fmla="*/ 17 h 34"/>
                <a:gd name="T38" fmla="*/ 15 w 15"/>
                <a:gd name="T39" fmla="*/ 11 h 34"/>
                <a:gd name="T40" fmla="*/ 15 w 15"/>
                <a:gd name="T41" fmla="*/ 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34">
                  <a:moveTo>
                    <a:pt x="15" y="7"/>
                  </a:moveTo>
                  <a:cubicBezTo>
                    <a:pt x="15" y="6"/>
                    <a:pt x="14" y="5"/>
                    <a:pt x="14" y="4"/>
                  </a:cubicBezTo>
                  <a:cubicBezTo>
                    <a:pt x="13" y="3"/>
                    <a:pt x="13" y="3"/>
                    <a:pt x="13" y="2"/>
                  </a:cubicBezTo>
                  <a:cubicBezTo>
                    <a:pt x="12" y="2"/>
                    <a:pt x="11" y="2"/>
                    <a:pt x="11" y="1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7" y="0"/>
                    <a:pt x="6" y="1"/>
                    <a:pt x="4" y="2"/>
                  </a:cubicBezTo>
                  <a:cubicBezTo>
                    <a:pt x="4" y="2"/>
                    <a:pt x="2" y="3"/>
                    <a:pt x="2" y="5"/>
                  </a:cubicBezTo>
                  <a:cubicBezTo>
                    <a:pt x="2" y="6"/>
                    <a:pt x="2" y="8"/>
                    <a:pt x="1" y="10"/>
                  </a:cubicBezTo>
                  <a:cubicBezTo>
                    <a:pt x="1" y="12"/>
                    <a:pt x="0" y="14"/>
                    <a:pt x="0" y="17"/>
                  </a:cubicBezTo>
                  <a:cubicBezTo>
                    <a:pt x="0" y="20"/>
                    <a:pt x="0" y="23"/>
                    <a:pt x="1" y="25"/>
                  </a:cubicBezTo>
                  <a:cubicBezTo>
                    <a:pt x="1" y="27"/>
                    <a:pt x="2" y="29"/>
                    <a:pt x="2" y="30"/>
                  </a:cubicBezTo>
                  <a:cubicBezTo>
                    <a:pt x="3" y="32"/>
                    <a:pt x="4" y="32"/>
                    <a:pt x="4" y="33"/>
                  </a:cubicBezTo>
                  <a:cubicBezTo>
                    <a:pt x="5" y="34"/>
                    <a:pt x="6" y="34"/>
                    <a:pt x="7" y="34"/>
                  </a:cubicBezTo>
                  <a:cubicBezTo>
                    <a:pt x="8" y="34"/>
                    <a:pt x="9" y="34"/>
                    <a:pt x="10" y="33"/>
                  </a:cubicBezTo>
                  <a:cubicBezTo>
                    <a:pt x="11" y="33"/>
                    <a:pt x="11" y="32"/>
                    <a:pt x="12" y="32"/>
                  </a:cubicBezTo>
                  <a:cubicBezTo>
                    <a:pt x="13" y="31"/>
                    <a:pt x="13" y="30"/>
                    <a:pt x="13" y="29"/>
                  </a:cubicBezTo>
                  <a:cubicBezTo>
                    <a:pt x="14" y="28"/>
                    <a:pt x="14" y="27"/>
                    <a:pt x="14" y="26"/>
                  </a:cubicBezTo>
                  <a:cubicBezTo>
                    <a:pt x="14" y="25"/>
                    <a:pt x="15" y="23"/>
                    <a:pt x="15" y="22"/>
                  </a:cubicBezTo>
                  <a:cubicBezTo>
                    <a:pt x="15" y="21"/>
                    <a:pt x="15" y="19"/>
                    <a:pt x="15" y="17"/>
                  </a:cubicBezTo>
                  <a:cubicBezTo>
                    <a:pt x="15" y="15"/>
                    <a:pt x="15" y="12"/>
                    <a:pt x="15" y="11"/>
                  </a:cubicBezTo>
                  <a:cubicBezTo>
                    <a:pt x="15" y="10"/>
                    <a:pt x="15" y="9"/>
                    <a:pt x="15" y="7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5930900" y="3289301"/>
              <a:ext cx="52388" cy="125413"/>
            </a:xfrm>
            <a:custGeom>
              <a:avLst/>
              <a:gdLst>
                <a:gd name="T0" fmla="*/ 14 w 14"/>
                <a:gd name="T1" fmla="*/ 7 h 33"/>
                <a:gd name="T2" fmla="*/ 14 w 14"/>
                <a:gd name="T3" fmla="*/ 3 h 33"/>
                <a:gd name="T4" fmla="*/ 12 w 14"/>
                <a:gd name="T5" fmla="*/ 2 h 33"/>
                <a:gd name="T6" fmla="*/ 10 w 14"/>
                <a:gd name="T7" fmla="*/ 0 h 33"/>
                <a:gd name="T8" fmla="*/ 8 w 14"/>
                <a:gd name="T9" fmla="*/ 0 h 33"/>
                <a:gd name="T10" fmla="*/ 4 w 14"/>
                <a:gd name="T11" fmla="*/ 1 h 33"/>
                <a:gd name="T12" fmla="*/ 2 w 14"/>
                <a:gd name="T13" fmla="*/ 4 h 33"/>
                <a:gd name="T14" fmla="*/ 1 w 14"/>
                <a:gd name="T15" fmla="*/ 9 h 33"/>
                <a:gd name="T16" fmla="*/ 0 w 14"/>
                <a:gd name="T17" fmla="*/ 16 h 33"/>
                <a:gd name="T18" fmla="*/ 1 w 14"/>
                <a:gd name="T19" fmla="*/ 25 h 33"/>
                <a:gd name="T20" fmla="*/ 2 w 14"/>
                <a:gd name="T21" fmla="*/ 30 h 33"/>
                <a:gd name="T22" fmla="*/ 4 w 14"/>
                <a:gd name="T23" fmla="*/ 32 h 33"/>
                <a:gd name="T24" fmla="*/ 7 w 14"/>
                <a:gd name="T25" fmla="*/ 33 h 33"/>
                <a:gd name="T26" fmla="*/ 10 w 14"/>
                <a:gd name="T27" fmla="*/ 32 h 33"/>
                <a:gd name="T28" fmla="*/ 12 w 14"/>
                <a:gd name="T29" fmla="*/ 31 h 33"/>
                <a:gd name="T30" fmla="*/ 13 w 14"/>
                <a:gd name="T31" fmla="*/ 28 h 33"/>
                <a:gd name="T32" fmla="*/ 14 w 14"/>
                <a:gd name="T33" fmla="*/ 25 h 33"/>
                <a:gd name="T34" fmla="*/ 14 w 14"/>
                <a:gd name="T35" fmla="*/ 21 h 33"/>
                <a:gd name="T36" fmla="*/ 14 w 14"/>
                <a:gd name="T37" fmla="*/ 16 h 33"/>
                <a:gd name="T38" fmla="*/ 14 w 14"/>
                <a:gd name="T39" fmla="*/ 10 h 33"/>
                <a:gd name="T40" fmla="*/ 14 w 14"/>
                <a:gd name="T41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" h="33">
                  <a:moveTo>
                    <a:pt x="14" y="7"/>
                  </a:moveTo>
                  <a:cubicBezTo>
                    <a:pt x="14" y="5"/>
                    <a:pt x="14" y="4"/>
                    <a:pt x="14" y="3"/>
                  </a:cubicBezTo>
                  <a:cubicBezTo>
                    <a:pt x="13" y="3"/>
                    <a:pt x="13" y="2"/>
                    <a:pt x="12" y="2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10" y="0"/>
                    <a:pt x="9" y="0"/>
                    <a:pt x="8" y="0"/>
                  </a:cubicBezTo>
                  <a:cubicBezTo>
                    <a:pt x="7" y="0"/>
                    <a:pt x="5" y="0"/>
                    <a:pt x="4" y="1"/>
                  </a:cubicBezTo>
                  <a:cubicBezTo>
                    <a:pt x="3" y="2"/>
                    <a:pt x="2" y="3"/>
                    <a:pt x="2" y="4"/>
                  </a:cubicBezTo>
                  <a:cubicBezTo>
                    <a:pt x="1" y="5"/>
                    <a:pt x="1" y="7"/>
                    <a:pt x="1" y="9"/>
                  </a:cubicBezTo>
                  <a:cubicBezTo>
                    <a:pt x="1" y="11"/>
                    <a:pt x="0" y="14"/>
                    <a:pt x="0" y="16"/>
                  </a:cubicBezTo>
                  <a:cubicBezTo>
                    <a:pt x="0" y="19"/>
                    <a:pt x="0" y="23"/>
                    <a:pt x="1" y="25"/>
                  </a:cubicBezTo>
                  <a:cubicBezTo>
                    <a:pt x="1" y="26"/>
                    <a:pt x="1" y="28"/>
                    <a:pt x="2" y="30"/>
                  </a:cubicBezTo>
                  <a:cubicBezTo>
                    <a:pt x="3" y="31"/>
                    <a:pt x="3" y="32"/>
                    <a:pt x="4" y="32"/>
                  </a:cubicBezTo>
                  <a:cubicBezTo>
                    <a:pt x="5" y="33"/>
                    <a:pt x="6" y="33"/>
                    <a:pt x="7" y="33"/>
                  </a:cubicBezTo>
                  <a:cubicBezTo>
                    <a:pt x="8" y="33"/>
                    <a:pt x="9" y="33"/>
                    <a:pt x="10" y="32"/>
                  </a:cubicBezTo>
                  <a:cubicBezTo>
                    <a:pt x="10" y="32"/>
                    <a:pt x="11" y="32"/>
                    <a:pt x="12" y="31"/>
                  </a:cubicBezTo>
                  <a:cubicBezTo>
                    <a:pt x="12" y="30"/>
                    <a:pt x="13" y="30"/>
                    <a:pt x="13" y="28"/>
                  </a:cubicBezTo>
                  <a:cubicBezTo>
                    <a:pt x="14" y="28"/>
                    <a:pt x="14" y="26"/>
                    <a:pt x="14" y="25"/>
                  </a:cubicBezTo>
                  <a:cubicBezTo>
                    <a:pt x="14" y="24"/>
                    <a:pt x="14" y="23"/>
                    <a:pt x="14" y="21"/>
                  </a:cubicBezTo>
                  <a:cubicBezTo>
                    <a:pt x="14" y="20"/>
                    <a:pt x="14" y="18"/>
                    <a:pt x="14" y="16"/>
                  </a:cubicBezTo>
                  <a:cubicBezTo>
                    <a:pt x="14" y="14"/>
                    <a:pt x="14" y="12"/>
                    <a:pt x="14" y="10"/>
                  </a:cubicBezTo>
                  <a:cubicBezTo>
                    <a:pt x="14" y="9"/>
                    <a:pt x="14" y="8"/>
                    <a:pt x="14" y="7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5"/>
            <p:cNvSpPr>
              <a:spLocks noEditPoints="1"/>
            </p:cNvSpPr>
            <p:nvPr/>
          </p:nvSpPr>
          <p:spPr bwMode="auto">
            <a:xfrm>
              <a:off x="5630863" y="3203576"/>
              <a:ext cx="514350" cy="541338"/>
            </a:xfrm>
            <a:custGeom>
              <a:avLst/>
              <a:gdLst>
                <a:gd name="T0" fmla="*/ 97 w 137"/>
                <a:gd name="T1" fmla="*/ 0 h 144"/>
                <a:gd name="T2" fmla="*/ 0 w 137"/>
                <a:gd name="T3" fmla="*/ 10 h 144"/>
                <a:gd name="T4" fmla="*/ 10 w 137"/>
                <a:gd name="T5" fmla="*/ 144 h 144"/>
                <a:gd name="T6" fmla="*/ 137 w 137"/>
                <a:gd name="T7" fmla="*/ 134 h 144"/>
                <a:gd name="T8" fmla="*/ 110 w 137"/>
                <a:gd name="T9" fmla="*/ 28 h 144"/>
                <a:gd name="T10" fmla="*/ 36 w 137"/>
                <a:gd name="T11" fmla="*/ 25 h 144"/>
                <a:gd name="T12" fmla="*/ 37 w 137"/>
                <a:gd name="T13" fmla="*/ 23 h 144"/>
                <a:gd name="T14" fmla="*/ 48 w 137"/>
                <a:gd name="T15" fmla="*/ 16 h 144"/>
                <a:gd name="T16" fmla="*/ 49 w 137"/>
                <a:gd name="T17" fmla="*/ 16 h 144"/>
                <a:gd name="T18" fmla="*/ 52 w 137"/>
                <a:gd name="T19" fmla="*/ 16 h 144"/>
                <a:gd name="T20" fmla="*/ 55 w 137"/>
                <a:gd name="T21" fmla="*/ 16 h 144"/>
                <a:gd name="T22" fmla="*/ 56 w 137"/>
                <a:gd name="T23" fmla="*/ 17 h 144"/>
                <a:gd name="T24" fmla="*/ 64 w 137"/>
                <a:gd name="T25" fmla="*/ 57 h 144"/>
                <a:gd name="T26" fmla="*/ 65 w 137"/>
                <a:gd name="T27" fmla="*/ 57 h 144"/>
                <a:gd name="T28" fmla="*/ 65 w 137"/>
                <a:gd name="T29" fmla="*/ 60 h 144"/>
                <a:gd name="T30" fmla="*/ 65 w 137"/>
                <a:gd name="T31" fmla="*/ 64 h 144"/>
                <a:gd name="T32" fmla="*/ 64 w 137"/>
                <a:gd name="T33" fmla="*/ 64 h 144"/>
                <a:gd name="T34" fmla="*/ 37 w 137"/>
                <a:gd name="T35" fmla="*/ 64 h 144"/>
                <a:gd name="T36" fmla="*/ 36 w 137"/>
                <a:gd name="T37" fmla="*/ 62 h 144"/>
                <a:gd name="T38" fmla="*/ 36 w 137"/>
                <a:gd name="T39" fmla="*/ 58 h 144"/>
                <a:gd name="T40" fmla="*/ 37 w 137"/>
                <a:gd name="T41" fmla="*/ 57 h 144"/>
                <a:gd name="T42" fmla="*/ 46 w 137"/>
                <a:gd name="T43" fmla="*/ 57 h 144"/>
                <a:gd name="T44" fmla="*/ 39 w 137"/>
                <a:gd name="T45" fmla="*/ 30 h 144"/>
                <a:gd name="T46" fmla="*/ 37 w 137"/>
                <a:gd name="T47" fmla="*/ 31 h 144"/>
                <a:gd name="T48" fmla="*/ 36 w 137"/>
                <a:gd name="T49" fmla="*/ 28 h 144"/>
                <a:gd name="T50" fmla="*/ 65 w 137"/>
                <a:gd name="T51" fmla="*/ 114 h 144"/>
                <a:gd name="T52" fmla="*/ 57 w 137"/>
                <a:gd name="T53" fmla="*/ 127 h 144"/>
                <a:gd name="T54" fmla="*/ 41 w 137"/>
                <a:gd name="T55" fmla="*/ 127 h 144"/>
                <a:gd name="T56" fmla="*/ 33 w 137"/>
                <a:gd name="T57" fmla="*/ 115 h 144"/>
                <a:gd name="T58" fmla="*/ 33 w 137"/>
                <a:gd name="T59" fmla="*/ 94 h 144"/>
                <a:gd name="T60" fmla="*/ 41 w 137"/>
                <a:gd name="T61" fmla="*/ 81 h 144"/>
                <a:gd name="T62" fmla="*/ 58 w 137"/>
                <a:gd name="T63" fmla="*/ 81 h 144"/>
                <a:gd name="T64" fmla="*/ 65 w 137"/>
                <a:gd name="T65" fmla="*/ 94 h 144"/>
                <a:gd name="T66" fmla="*/ 65 w 137"/>
                <a:gd name="T67" fmla="*/ 114 h 144"/>
                <a:gd name="T68" fmla="*/ 103 w 137"/>
                <a:gd name="T69" fmla="*/ 127 h 144"/>
                <a:gd name="T70" fmla="*/ 101 w 137"/>
                <a:gd name="T71" fmla="*/ 128 h 144"/>
                <a:gd name="T72" fmla="*/ 74 w 137"/>
                <a:gd name="T73" fmla="*/ 128 h 144"/>
                <a:gd name="T74" fmla="*/ 74 w 137"/>
                <a:gd name="T75" fmla="*/ 126 h 144"/>
                <a:gd name="T76" fmla="*/ 74 w 137"/>
                <a:gd name="T77" fmla="*/ 122 h 144"/>
                <a:gd name="T78" fmla="*/ 74 w 137"/>
                <a:gd name="T79" fmla="*/ 120 h 144"/>
                <a:gd name="T80" fmla="*/ 84 w 137"/>
                <a:gd name="T81" fmla="*/ 120 h 144"/>
                <a:gd name="T82" fmla="*/ 76 w 137"/>
                <a:gd name="T83" fmla="*/ 94 h 144"/>
                <a:gd name="T84" fmla="*/ 74 w 137"/>
                <a:gd name="T85" fmla="*/ 94 h 144"/>
                <a:gd name="T86" fmla="*/ 74 w 137"/>
                <a:gd name="T87" fmla="*/ 91 h 144"/>
                <a:gd name="T88" fmla="*/ 74 w 137"/>
                <a:gd name="T89" fmla="*/ 89 h 144"/>
                <a:gd name="T90" fmla="*/ 75 w 137"/>
                <a:gd name="T91" fmla="*/ 87 h 144"/>
                <a:gd name="T92" fmla="*/ 86 w 137"/>
                <a:gd name="T93" fmla="*/ 81 h 144"/>
                <a:gd name="T94" fmla="*/ 88 w 137"/>
                <a:gd name="T95" fmla="*/ 81 h 144"/>
                <a:gd name="T96" fmla="*/ 92 w 137"/>
                <a:gd name="T97" fmla="*/ 81 h 144"/>
                <a:gd name="T98" fmla="*/ 94 w 137"/>
                <a:gd name="T99" fmla="*/ 81 h 144"/>
                <a:gd name="T100" fmla="*/ 94 w 137"/>
                <a:gd name="T101" fmla="*/ 121 h 144"/>
                <a:gd name="T102" fmla="*/ 102 w 137"/>
                <a:gd name="T103" fmla="*/ 121 h 144"/>
                <a:gd name="T104" fmla="*/ 103 w 137"/>
                <a:gd name="T105" fmla="*/ 123 h 144"/>
                <a:gd name="T106" fmla="*/ 103 w 137"/>
                <a:gd name="T107" fmla="*/ 126 h 144"/>
                <a:gd name="T108" fmla="*/ 100 w 137"/>
                <a:gd name="T109" fmla="*/ 57 h 144"/>
                <a:gd name="T110" fmla="*/ 87 w 137"/>
                <a:gd name="T111" fmla="*/ 64 h 144"/>
                <a:gd name="T112" fmla="*/ 73 w 137"/>
                <a:gd name="T113" fmla="*/ 58 h 144"/>
                <a:gd name="T114" fmla="*/ 70 w 137"/>
                <a:gd name="T115" fmla="*/ 40 h 144"/>
                <a:gd name="T116" fmla="*/ 74 w 137"/>
                <a:gd name="T117" fmla="*/ 22 h 144"/>
                <a:gd name="T118" fmla="*/ 87 w 137"/>
                <a:gd name="T119" fmla="*/ 15 h 144"/>
                <a:gd name="T120" fmla="*/ 101 w 137"/>
                <a:gd name="T121" fmla="*/ 21 h 144"/>
                <a:gd name="T122" fmla="*/ 104 w 137"/>
                <a:gd name="T123" fmla="*/ 3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7" h="144">
                  <a:moveTo>
                    <a:pt x="110" y="0"/>
                  </a:moveTo>
                  <a:cubicBezTo>
                    <a:pt x="107" y="0"/>
                    <a:pt x="102" y="0"/>
                    <a:pt x="9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39"/>
                    <a:pt x="5" y="144"/>
                    <a:pt x="10" y="144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33" y="144"/>
                    <a:pt x="137" y="139"/>
                    <a:pt x="137" y="134"/>
                  </a:cubicBezTo>
                  <a:cubicBezTo>
                    <a:pt x="137" y="28"/>
                    <a:pt x="137" y="28"/>
                    <a:pt x="137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0"/>
                    <a:pt x="110" y="0"/>
                    <a:pt x="110" y="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4"/>
                  </a:cubicBezTo>
                  <a:cubicBezTo>
                    <a:pt x="36" y="24"/>
                    <a:pt x="36" y="23"/>
                    <a:pt x="37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49" y="16"/>
                    <a:pt x="49" y="16"/>
                    <a:pt x="50" y="16"/>
                  </a:cubicBezTo>
                  <a:cubicBezTo>
                    <a:pt x="51" y="16"/>
                    <a:pt x="51" y="16"/>
                    <a:pt x="52" y="16"/>
                  </a:cubicBezTo>
                  <a:cubicBezTo>
                    <a:pt x="53" y="16"/>
                    <a:pt x="54" y="16"/>
                    <a:pt x="54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5" y="16"/>
                    <a:pt x="56" y="16"/>
                    <a:pt x="56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5" y="57"/>
                    <a:pt x="65" y="58"/>
                    <a:pt x="65" y="58"/>
                  </a:cubicBezTo>
                  <a:cubicBezTo>
                    <a:pt x="65" y="59"/>
                    <a:pt x="65" y="60"/>
                    <a:pt x="65" y="60"/>
                  </a:cubicBezTo>
                  <a:cubicBezTo>
                    <a:pt x="65" y="61"/>
                    <a:pt x="65" y="62"/>
                    <a:pt x="65" y="62"/>
                  </a:cubicBezTo>
                  <a:cubicBezTo>
                    <a:pt x="65" y="63"/>
                    <a:pt x="65" y="63"/>
                    <a:pt x="65" y="64"/>
                  </a:cubicBezTo>
                  <a:cubicBezTo>
                    <a:pt x="65" y="64"/>
                    <a:pt x="65" y="64"/>
                    <a:pt x="64" y="64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36" y="64"/>
                    <a:pt x="36" y="63"/>
                    <a:pt x="36" y="62"/>
                  </a:cubicBezTo>
                  <a:cubicBezTo>
                    <a:pt x="36" y="62"/>
                    <a:pt x="36" y="61"/>
                    <a:pt x="36" y="60"/>
                  </a:cubicBezTo>
                  <a:cubicBezTo>
                    <a:pt x="36" y="60"/>
                    <a:pt x="36" y="59"/>
                    <a:pt x="36" y="58"/>
                  </a:cubicBezTo>
                  <a:cubicBezTo>
                    <a:pt x="36" y="58"/>
                    <a:pt x="36" y="58"/>
                    <a:pt x="36" y="57"/>
                  </a:cubicBezTo>
                  <a:cubicBezTo>
                    <a:pt x="36" y="57"/>
                    <a:pt x="36" y="57"/>
                    <a:pt x="37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8" y="30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6" y="30"/>
                    <a:pt x="36" y="30"/>
                  </a:cubicBezTo>
                  <a:cubicBezTo>
                    <a:pt x="36" y="29"/>
                    <a:pt x="36" y="28"/>
                    <a:pt x="36" y="28"/>
                  </a:cubicBezTo>
                  <a:cubicBezTo>
                    <a:pt x="36" y="26"/>
                    <a:pt x="36" y="25"/>
                    <a:pt x="36" y="25"/>
                  </a:cubicBezTo>
                  <a:close/>
                  <a:moveTo>
                    <a:pt x="65" y="114"/>
                  </a:moveTo>
                  <a:cubicBezTo>
                    <a:pt x="65" y="117"/>
                    <a:pt x="64" y="120"/>
                    <a:pt x="62" y="122"/>
                  </a:cubicBezTo>
                  <a:cubicBezTo>
                    <a:pt x="61" y="124"/>
                    <a:pt x="59" y="126"/>
                    <a:pt x="57" y="127"/>
                  </a:cubicBezTo>
                  <a:cubicBezTo>
                    <a:pt x="55" y="128"/>
                    <a:pt x="52" y="129"/>
                    <a:pt x="49" y="129"/>
                  </a:cubicBezTo>
                  <a:cubicBezTo>
                    <a:pt x="46" y="129"/>
                    <a:pt x="43" y="128"/>
                    <a:pt x="41" y="127"/>
                  </a:cubicBezTo>
                  <a:cubicBezTo>
                    <a:pt x="39" y="126"/>
                    <a:pt x="37" y="124"/>
                    <a:pt x="35" y="122"/>
                  </a:cubicBezTo>
                  <a:cubicBezTo>
                    <a:pt x="34" y="121"/>
                    <a:pt x="33" y="118"/>
                    <a:pt x="33" y="115"/>
                  </a:cubicBezTo>
                  <a:cubicBezTo>
                    <a:pt x="32" y="112"/>
                    <a:pt x="32" y="108"/>
                    <a:pt x="32" y="105"/>
                  </a:cubicBezTo>
                  <a:cubicBezTo>
                    <a:pt x="32" y="101"/>
                    <a:pt x="32" y="97"/>
                    <a:pt x="33" y="94"/>
                  </a:cubicBezTo>
                  <a:cubicBezTo>
                    <a:pt x="33" y="91"/>
                    <a:pt x="35" y="89"/>
                    <a:pt x="36" y="87"/>
                  </a:cubicBezTo>
                  <a:cubicBezTo>
                    <a:pt x="37" y="85"/>
                    <a:pt x="39" y="83"/>
                    <a:pt x="41" y="81"/>
                  </a:cubicBezTo>
                  <a:cubicBezTo>
                    <a:pt x="43" y="80"/>
                    <a:pt x="46" y="80"/>
                    <a:pt x="49" y="80"/>
                  </a:cubicBezTo>
                  <a:cubicBezTo>
                    <a:pt x="53" y="80"/>
                    <a:pt x="55" y="80"/>
                    <a:pt x="58" y="81"/>
                  </a:cubicBezTo>
                  <a:cubicBezTo>
                    <a:pt x="60" y="83"/>
                    <a:pt x="62" y="84"/>
                    <a:pt x="63" y="86"/>
                  </a:cubicBezTo>
                  <a:cubicBezTo>
                    <a:pt x="64" y="88"/>
                    <a:pt x="65" y="90"/>
                    <a:pt x="65" y="94"/>
                  </a:cubicBezTo>
                  <a:cubicBezTo>
                    <a:pt x="66" y="97"/>
                    <a:pt x="66" y="100"/>
                    <a:pt x="66" y="104"/>
                  </a:cubicBezTo>
                  <a:cubicBezTo>
                    <a:pt x="67" y="108"/>
                    <a:pt x="66" y="111"/>
                    <a:pt x="65" y="114"/>
                  </a:cubicBezTo>
                  <a:close/>
                  <a:moveTo>
                    <a:pt x="103" y="126"/>
                  </a:moveTo>
                  <a:cubicBezTo>
                    <a:pt x="103" y="126"/>
                    <a:pt x="103" y="126"/>
                    <a:pt x="103" y="127"/>
                  </a:cubicBezTo>
                  <a:cubicBezTo>
                    <a:pt x="103" y="127"/>
                    <a:pt x="103" y="128"/>
                    <a:pt x="102" y="128"/>
                  </a:cubicBezTo>
                  <a:cubicBezTo>
                    <a:pt x="101" y="128"/>
                    <a:pt x="101" y="128"/>
                    <a:pt x="101" y="128"/>
                  </a:cubicBezTo>
                  <a:cubicBezTo>
                    <a:pt x="75" y="128"/>
                    <a:pt x="75" y="128"/>
                    <a:pt x="75" y="128"/>
                  </a:cubicBezTo>
                  <a:cubicBezTo>
                    <a:pt x="74" y="128"/>
                    <a:pt x="74" y="128"/>
                    <a:pt x="74" y="128"/>
                  </a:cubicBezTo>
                  <a:cubicBezTo>
                    <a:pt x="74" y="127"/>
                    <a:pt x="74" y="127"/>
                    <a:pt x="74" y="127"/>
                  </a:cubicBezTo>
                  <a:cubicBezTo>
                    <a:pt x="74" y="127"/>
                    <a:pt x="74" y="126"/>
                    <a:pt x="74" y="126"/>
                  </a:cubicBezTo>
                  <a:cubicBezTo>
                    <a:pt x="74" y="125"/>
                    <a:pt x="74" y="124"/>
                    <a:pt x="74" y="124"/>
                  </a:cubicBezTo>
                  <a:cubicBezTo>
                    <a:pt x="74" y="123"/>
                    <a:pt x="74" y="122"/>
                    <a:pt x="74" y="122"/>
                  </a:cubicBezTo>
                  <a:cubicBezTo>
                    <a:pt x="74" y="121"/>
                    <a:pt x="74" y="121"/>
                    <a:pt x="74" y="121"/>
                  </a:cubicBezTo>
                  <a:cubicBezTo>
                    <a:pt x="74" y="121"/>
                    <a:pt x="74" y="120"/>
                    <a:pt x="74" y="120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84" y="89"/>
                    <a:pt x="84" y="89"/>
                    <a:pt x="84" y="89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6" y="94"/>
                    <a:pt x="75" y="94"/>
                    <a:pt x="75" y="94"/>
                  </a:cubicBezTo>
                  <a:cubicBezTo>
                    <a:pt x="74" y="94"/>
                    <a:pt x="74" y="94"/>
                    <a:pt x="74" y="94"/>
                  </a:cubicBezTo>
                  <a:cubicBezTo>
                    <a:pt x="74" y="94"/>
                    <a:pt x="74" y="94"/>
                    <a:pt x="74" y="93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74" y="89"/>
                    <a:pt x="74" y="89"/>
                    <a:pt x="74" y="89"/>
                  </a:cubicBezTo>
                  <a:cubicBezTo>
                    <a:pt x="74" y="89"/>
                    <a:pt x="74" y="88"/>
                    <a:pt x="74" y="88"/>
                  </a:cubicBezTo>
                  <a:cubicBezTo>
                    <a:pt x="75" y="87"/>
                    <a:pt x="75" y="87"/>
                    <a:pt x="75" y="87"/>
                  </a:cubicBezTo>
                  <a:cubicBezTo>
                    <a:pt x="85" y="81"/>
                    <a:pt x="85" y="81"/>
                    <a:pt x="85" y="81"/>
                  </a:cubicBezTo>
                  <a:cubicBezTo>
                    <a:pt x="85" y="81"/>
                    <a:pt x="85" y="81"/>
                    <a:pt x="86" y="81"/>
                  </a:cubicBezTo>
                  <a:cubicBezTo>
                    <a:pt x="87" y="81"/>
                    <a:pt x="87" y="81"/>
                    <a:pt x="87" y="81"/>
                  </a:cubicBezTo>
                  <a:cubicBezTo>
                    <a:pt x="87" y="81"/>
                    <a:pt x="87" y="81"/>
                    <a:pt x="88" y="81"/>
                  </a:cubicBezTo>
                  <a:cubicBezTo>
                    <a:pt x="89" y="81"/>
                    <a:pt x="89" y="81"/>
                    <a:pt x="90" y="81"/>
                  </a:cubicBezTo>
                  <a:cubicBezTo>
                    <a:pt x="90" y="81"/>
                    <a:pt x="92" y="81"/>
                    <a:pt x="92" y="81"/>
                  </a:cubicBezTo>
                  <a:cubicBezTo>
                    <a:pt x="92" y="81"/>
                    <a:pt x="93" y="81"/>
                    <a:pt x="93" y="81"/>
                  </a:cubicBezTo>
                  <a:cubicBezTo>
                    <a:pt x="93" y="81"/>
                    <a:pt x="94" y="81"/>
                    <a:pt x="94" y="81"/>
                  </a:cubicBezTo>
                  <a:cubicBezTo>
                    <a:pt x="94" y="82"/>
                    <a:pt x="94" y="82"/>
                    <a:pt x="94" y="82"/>
                  </a:cubicBezTo>
                  <a:cubicBezTo>
                    <a:pt x="94" y="121"/>
                    <a:pt x="94" y="121"/>
                    <a:pt x="94" y="121"/>
                  </a:cubicBezTo>
                  <a:cubicBezTo>
                    <a:pt x="101" y="121"/>
                    <a:pt x="101" y="121"/>
                    <a:pt x="101" y="121"/>
                  </a:cubicBezTo>
                  <a:cubicBezTo>
                    <a:pt x="102" y="121"/>
                    <a:pt x="102" y="121"/>
                    <a:pt x="102" y="121"/>
                  </a:cubicBezTo>
                  <a:cubicBezTo>
                    <a:pt x="103" y="122"/>
                    <a:pt x="103" y="122"/>
                    <a:pt x="103" y="122"/>
                  </a:cubicBezTo>
                  <a:cubicBezTo>
                    <a:pt x="103" y="122"/>
                    <a:pt x="103" y="122"/>
                    <a:pt x="103" y="123"/>
                  </a:cubicBezTo>
                  <a:cubicBezTo>
                    <a:pt x="103" y="124"/>
                    <a:pt x="103" y="124"/>
                    <a:pt x="103" y="125"/>
                  </a:cubicBezTo>
                  <a:cubicBezTo>
                    <a:pt x="103" y="125"/>
                    <a:pt x="103" y="126"/>
                    <a:pt x="103" y="126"/>
                  </a:cubicBezTo>
                  <a:close/>
                  <a:moveTo>
                    <a:pt x="103" y="49"/>
                  </a:moveTo>
                  <a:cubicBezTo>
                    <a:pt x="103" y="53"/>
                    <a:pt x="102" y="55"/>
                    <a:pt x="100" y="57"/>
                  </a:cubicBezTo>
                  <a:cubicBezTo>
                    <a:pt x="99" y="59"/>
                    <a:pt x="97" y="61"/>
                    <a:pt x="95" y="62"/>
                  </a:cubicBezTo>
                  <a:cubicBezTo>
                    <a:pt x="93" y="64"/>
                    <a:pt x="90" y="64"/>
                    <a:pt x="87" y="64"/>
                  </a:cubicBezTo>
                  <a:cubicBezTo>
                    <a:pt x="83" y="64"/>
                    <a:pt x="81" y="64"/>
                    <a:pt x="78" y="62"/>
                  </a:cubicBezTo>
                  <a:cubicBezTo>
                    <a:pt x="76" y="61"/>
                    <a:pt x="74" y="60"/>
                    <a:pt x="73" y="58"/>
                  </a:cubicBezTo>
                  <a:cubicBezTo>
                    <a:pt x="72" y="56"/>
                    <a:pt x="71" y="53"/>
                    <a:pt x="71" y="50"/>
                  </a:cubicBezTo>
                  <a:cubicBezTo>
                    <a:pt x="70" y="47"/>
                    <a:pt x="70" y="44"/>
                    <a:pt x="70" y="40"/>
                  </a:cubicBezTo>
                  <a:cubicBezTo>
                    <a:pt x="70" y="36"/>
                    <a:pt x="70" y="33"/>
                    <a:pt x="71" y="30"/>
                  </a:cubicBezTo>
                  <a:cubicBezTo>
                    <a:pt x="71" y="26"/>
                    <a:pt x="73" y="24"/>
                    <a:pt x="74" y="22"/>
                  </a:cubicBezTo>
                  <a:cubicBezTo>
                    <a:pt x="75" y="20"/>
                    <a:pt x="77" y="18"/>
                    <a:pt x="79" y="17"/>
                  </a:cubicBezTo>
                  <a:cubicBezTo>
                    <a:pt x="81" y="16"/>
                    <a:pt x="84" y="15"/>
                    <a:pt x="87" y="15"/>
                  </a:cubicBezTo>
                  <a:cubicBezTo>
                    <a:pt x="90" y="15"/>
                    <a:pt x="93" y="16"/>
                    <a:pt x="96" y="17"/>
                  </a:cubicBezTo>
                  <a:cubicBezTo>
                    <a:pt x="97" y="18"/>
                    <a:pt x="99" y="19"/>
                    <a:pt x="101" y="21"/>
                  </a:cubicBezTo>
                  <a:cubicBezTo>
                    <a:pt x="102" y="23"/>
                    <a:pt x="103" y="26"/>
                    <a:pt x="103" y="29"/>
                  </a:cubicBezTo>
                  <a:cubicBezTo>
                    <a:pt x="104" y="32"/>
                    <a:pt x="104" y="35"/>
                    <a:pt x="104" y="39"/>
                  </a:cubicBezTo>
                  <a:cubicBezTo>
                    <a:pt x="105" y="43"/>
                    <a:pt x="104" y="46"/>
                    <a:pt x="103" y="49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4868863" y="3259138"/>
              <a:ext cx="525463" cy="422275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4868863" y="3259138"/>
              <a:ext cx="525463" cy="422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4910138" y="3300413"/>
              <a:ext cx="438150" cy="339725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Rectangle 59"/>
            <p:cNvSpPr>
              <a:spLocks noChangeArrowheads="1"/>
            </p:cNvSpPr>
            <p:nvPr/>
          </p:nvSpPr>
          <p:spPr bwMode="auto">
            <a:xfrm>
              <a:off x="4910138" y="3300413"/>
              <a:ext cx="438150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Rectangle 60"/>
            <p:cNvSpPr>
              <a:spLocks noChangeArrowheads="1"/>
            </p:cNvSpPr>
            <p:nvPr/>
          </p:nvSpPr>
          <p:spPr bwMode="auto">
            <a:xfrm>
              <a:off x="4910138" y="3300413"/>
              <a:ext cx="438150" cy="339725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Rectangle 61"/>
            <p:cNvSpPr>
              <a:spLocks noChangeArrowheads="1"/>
            </p:cNvSpPr>
            <p:nvPr/>
          </p:nvSpPr>
          <p:spPr bwMode="auto">
            <a:xfrm>
              <a:off x="4910138" y="3300413"/>
              <a:ext cx="438150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Freeform 62"/>
            <p:cNvSpPr>
              <a:spLocks/>
            </p:cNvSpPr>
            <p:nvPr/>
          </p:nvSpPr>
          <p:spPr bwMode="auto">
            <a:xfrm>
              <a:off x="5100638" y="3451226"/>
              <a:ext cx="247650" cy="188913"/>
            </a:xfrm>
            <a:custGeom>
              <a:avLst/>
              <a:gdLst>
                <a:gd name="T0" fmla="*/ 66 w 66"/>
                <a:gd name="T1" fmla="*/ 12 h 50"/>
                <a:gd name="T2" fmla="*/ 58 w 66"/>
                <a:gd name="T3" fmla="*/ 4 h 50"/>
                <a:gd name="T4" fmla="*/ 46 w 66"/>
                <a:gd name="T5" fmla="*/ 4 h 50"/>
                <a:gd name="T6" fmla="*/ 0 w 66"/>
                <a:gd name="T7" fmla="*/ 50 h 50"/>
                <a:gd name="T8" fmla="*/ 66 w 66"/>
                <a:gd name="T9" fmla="*/ 50 h 50"/>
                <a:gd name="T10" fmla="*/ 66 w 66"/>
                <a:gd name="T11" fmla="*/ 1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" h="50">
                  <a:moveTo>
                    <a:pt x="66" y="12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5" y="0"/>
                    <a:pt x="49" y="0"/>
                    <a:pt x="46" y="4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66" y="50"/>
                    <a:pt x="66" y="50"/>
                    <a:pt x="66" y="50"/>
                  </a:cubicBezTo>
                  <a:lnTo>
                    <a:pt x="66" y="12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4995863" y="3492501"/>
              <a:ext cx="307975" cy="147638"/>
            </a:xfrm>
            <a:custGeom>
              <a:avLst/>
              <a:gdLst>
                <a:gd name="T0" fmla="*/ 82 w 82"/>
                <a:gd name="T1" fmla="*/ 39 h 39"/>
                <a:gd name="T2" fmla="*/ 46 w 82"/>
                <a:gd name="T3" fmla="*/ 3 h 39"/>
                <a:gd name="T4" fmla="*/ 37 w 82"/>
                <a:gd name="T5" fmla="*/ 3 h 39"/>
                <a:gd name="T6" fmla="*/ 0 w 82"/>
                <a:gd name="T7" fmla="*/ 39 h 39"/>
                <a:gd name="T8" fmla="*/ 82 w 82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39">
                  <a:moveTo>
                    <a:pt x="82" y="39"/>
                  </a:moveTo>
                  <a:cubicBezTo>
                    <a:pt x="46" y="3"/>
                    <a:pt x="46" y="3"/>
                    <a:pt x="46" y="3"/>
                  </a:cubicBezTo>
                  <a:cubicBezTo>
                    <a:pt x="43" y="0"/>
                    <a:pt x="39" y="0"/>
                    <a:pt x="37" y="3"/>
                  </a:cubicBezTo>
                  <a:cubicBezTo>
                    <a:pt x="0" y="39"/>
                    <a:pt x="0" y="39"/>
                    <a:pt x="0" y="39"/>
                  </a:cubicBezTo>
                  <a:lnTo>
                    <a:pt x="82" y="39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4"/>
            <p:cNvSpPr>
              <a:spLocks/>
            </p:cNvSpPr>
            <p:nvPr/>
          </p:nvSpPr>
          <p:spPr bwMode="auto">
            <a:xfrm>
              <a:off x="4951413" y="3341688"/>
              <a:ext cx="201613" cy="131763"/>
            </a:xfrm>
            <a:custGeom>
              <a:avLst/>
              <a:gdLst>
                <a:gd name="T0" fmla="*/ 31 w 54"/>
                <a:gd name="T1" fmla="*/ 0 h 35"/>
                <a:gd name="T2" fmla="*/ 15 w 54"/>
                <a:gd name="T3" fmla="*/ 12 h 35"/>
                <a:gd name="T4" fmla="*/ 12 w 54"/>
                <a:gd name="T5" fmla="*/ 11 h 35"/>
                <a:gd name="T6" fmla="*/ 0 w 54"/>
                <a:gd name="T7" fmla="*/ 23 h 35"/>
                <a:gd name="T8" fmla="*/ 12 w 54"/>
                <a:gd name="T9" fmla="*/ 35 h 35"/>
                <a:gd name="T10" fmla="*/ 12 w 54"/>
                <a:gd name="T11" fmla="*/ 34 h 35"/>
                <a:gd name="T12" fmla="*/ 12 w 54"/>
                <a:gd name="T13" fmla="*/ 35 h 35"/>
                <a:gd name="T14" fmla="*/ 49 w 54"/>
                <a:gd name="T15" fmla="*/ 35 h 35"/>
                <a:gd name="T16" fmla="*/ 49 w 54"/>
                <a:gd name="T17" fmla="*/ 34 h 35"/>
                <a:gd name="T18" fmla="*/ 54 w 54"/>
                <a:gd name="T19" fmla="*/ 28 h 35"/>
                <a:gd name="T20" fmla="*/ 48 w 54"/>
                <a:gd name="T21" fmla="*/ 22 h 35"/>
                <a:gd name="T22" fmla="*/ 47 w 54"/>
                <a:gd name="T23" fmla="*/ 22 h 35"/>
                <a:gd name="T24" fmla="*/ 48 w 54"/>
                <a:gd name="T25" fmla="*/ 17 h 35"/>
                <a:gd name="T26" fmla="*/ 31 w 54"/>
                <a:gd name="T2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4" h="35">
                  <a:moveTo>
                    <a:pt x="31" y="0"/>
                  </a:moveTo>
                  <a:cubicBezTo>
                    <a:pt x="24" y="0"/>
                    <a:pt x="17" y="5"/>
                    <a:pt x="15" y="12"/>
                  </a:cubicBezTo>
                  <a:cubicBezTo>
                    <a:pt x="14" y="12"/>
                    <a:pt x="13" y="11"/>
                    <a:pt x="12" y="11"/>
                  </a:cubicBezTo>
                  <a:cubicBezTo>
                    <a:pt x="5" y="11"/>
                    <a:pt x="0" y="17"/>
                    <a:pt x="0" y="23"/>
                  </a:cubicBezTo>
                  <a:cubicBezTo>
                    <a:pt x="0" y="29"/>
                    <a:pt x="5" y="35"/>
                    <a:pt x="12" y="35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2" y="34"/>
                    <a:pt x="54" y="31"/>
                    <a:pt x="54" y="28"/>
                  </a:cubicBezTo>
                  <a:cubicBezTo>
                    <a:pt x="54" y="25"/>
                    <a:pt x="52" y="22"/>
                    <a:pt x="48" y="22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0"/>
                    <a:pt x="48" y="19"/>
                    <a:pt x="48" y="17"/>
                  </a:cubicBezTo>
                  <a:cubicBezTo>
                    <a:pt x="48" y="8"/>
                    <a:pt x="40" y="0"/>
                    <a:pt x="31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16" name="Group 115"/>
          <p:cNvGrpSpPr/>
          <p:nvPr/>
        </p:nvGrpSpPr>
        <p:grpSpPr>
          <a:xfrm>
            <a:off x="7309512" y="2682854"/>
            <a:ext cx="3124870" cy="1972746"/>
            <a:chOff x="7165975" y="2630488"/>
            <a:chExt cx="3063876" cy="1934240"/>
          </a:xfrm>
        </p:grpSpPr>
        <p:sp>
          <p:nvSpPr>
            <p:cNvPr id="13" name="Freeform 13"/>
            <p:cNvSpPr>
              <a:spLocks noEditPoints="1"/>
            </p:cNvSpPr>
            <p:nvPr/>
          </p:nvSpPr>
          <p:spPr bwMode="auto">
            <a:xfrm>
              <a:off x="7165975" y="3444876"/>
              <a:ext cx="296863" cy="28575"/>
            </a:xfrm>
            <a:custGeom>
              <a:avLst/>
              <a:gdLst>
                <a:gd name="T0" fmla="*/ 166 w 187"/>
                <a:gd name="T1" fmla="*/ 18 h 18"/>
                <a:gd name="T2" fmla="*/ 187 w 187"/>
                <a:gd name="T3" fmla="*/ 18 h 18"/>
                <a:gd name="T4" fmla="*/ 187 w 187"/>
                <a:gd name="T5" fmla="*/ 0 h 18"/>
                <a:gd name="T6" fmla="*/ 166 w 187"/>
                <a:gd name="T7" fmla="*/ 0 h 18"/>
                <a:gd name="T8" fmla="*/ 166 w 187"/>
                <a:gd name="T9" fmla="*/ 18 h 18"/>
                <a:gd name="T10" fmla="*/ 166 w 187"/>
                <a:gd name="T11" fmla="*/ 18 h 18"/>
                <a:gd name="T12" fmla="*/ 166 w 187"/>
                <a:gd name="T13" fmla="*/ 18 h 18"/>
                <a:gd name="T14" fmla="*/ 166 w 187"/>
                <a:gd name="T15" fmla="*/ 0 h 18"/>
                <a:gd name="T16" fmla="*/ 166 w 187"/>
                <a:gd name="T17" fmla="*/ 0 h 18"/>
                <a:gd name="T18" fmla="*/ 166 w 187"/>
                <a:gd name="T19" fmla="*/ 18 h 18"/>
                <a:gd name="T20" fmla="*/ 111 w 187"/>
                <a:gd name="T21" fmla="*/ 18 h 18"/>
                <a:gd name="T22" fmla="*/ 147 w 187"/>
                <a:gd name="T23" fmla="*/ 18 h 18"/>
                <a:gd name="T24" fmla="*/ 147 w 187"/>
                <a:gd name="T25" fmla="*/ 0 h 18"/>
                <a:gd name="T26" fmla="*/ 111 w 187"/>
                <a:gd name="T27" fmla="*/ 0 h 18"/>
                <a:gd name="T28" fmla="*/ 111 w 187"/>
                <a:gd name="T29" fmla="*/ 18 h 18"/>
                <a:gd name="T30" fmla="*/ 111 w 187"/>
                <a:gd name="T31" fmla="*/ 18 h 18"/>
                <a:gd name="T32" fmla="*/ 111 w 187"/>
                <a:gd name="T33" fmla="*/ 18 h 18"/>
                <a:gd name="T34" fmla="*/ 111 w 187"/>
                <a:gd name="T35" fmla="*/ 0 h 18"/>
                <a:gd name="T36" fmla="*/ 111 w 187"/>
                <a:gd name="T37" fmla="*/ 0 h 18"/>
                <a:gd name="T38" fmla="*/ 111 w 187"/>
                <a:gd name="T39" fmla="*/ 18 h 18"/>
                <a:gd name="T40" fmla="*/ 55 w 187"/>
                <a:gd name="T41" fmla="*/ 18 h 18"/>
                <a:gd name="T42" fmla="*/ 92 w 187"/>
                <a:gd name="T43" fmla="*/ 18 h 18"/>
                <a:gd name="T44" fmla="*/ 92 w 187"/>
                <a:gd name="T45" fmla="*/ 0 h 18"/>
                <a:gd name="T46" fmla="*/ 55 w 187"/>
                <a:gd name="T47" fmla="*/ 0 h 18"/>
                <a:gd name="T48" fmla="*/ 55 w 187"/>
                <a:gd name="T49" fmla="*/ 18 h 18"/>
                <a:gd name="T50" fmla="*/ 55 w 187"/>
                <a:gd name="T51" fmla="*/ 18 h 18"/>
                <a:gd name="T52" fmla="*/ 55 w 187"/>
                <a:gd name="T53" fmla="*/ 18 h 18"/>
                <a:gd name="T54" fmla="*/ 55 w 187"/>
                <a:gd name="T55" fmla="*/ 0 h 18"/>
                <a:gd name="T56" fmla="*/ 55 w 187"/>
                <a:gd name="T57" fmla="*/ 0 h 18"/>
                <a:gd name="T58" fmla="*/ 55 w 187"/>
                <a:gd name="T59" fmla="*/ 18 h 18"/>
                <a:gd name="T60" fmla="*/ 0 w 187"/>
                <a:gd name="T61" fmla="*/ 18 h 18"/>
                <a:gd name="T62" fmla="*/ 36 w 187"/>
                <a:gd name="T63" fmla="*/ 18 h 18"/>
                <a:gd name="T64" fmla="*/ 36 w 187"/>
                <a:gd name="T65" fmla="*/ 0 h 18"/>
                <a:gd name="T66" fmla="*/ 0 w 187"/>
                <a:gd name="T67" fmla="*/ 0 h 18"/>
                <a:gd name="T68" fmla="*/ 0 w 187"/>
                <a:gd name="T6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8">
                  <a:moveTo>
                    <a:pt x="166" y="18"/>
                  </a:moveTo>
                  <a:lnTo>
                    <a:pt x="187" y="18"/>
                  </a:lnTo>
                  <a:lnTo>
                    <a:pt x="187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66" y="18"/>
                  </a:moveTo>
                  <a:lnTo>
                    <a:pt x="166" y="18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11" y="18"/>
                  </a:moveTo>
                  <a:lnTo>
                    <a:pt x="147" y="18"/>
                  </a:lnTo>
                  <a:lnTo>
                    <a:pt x="147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111" y="18"/>
                  </a:moveTo>
                  <a:lnTo>
                    <a:pt x="111" y="18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55" y="18"/>
                  </a:moveTo>
                  <a:lnTo>
                    <a:pt x="92" y="18"/>
                  </a:lnTo>
                  <a:lnTo>
                    <a:pt x="92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55" y="18"/>
                  </a:moveTo>
                  <a:lnTo>
                    <a:pt x="55" y="18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0" y="18"/>
                  </a:moveTo>
                  <a:lnTo>
                    <a:pt x="36" y="18"/>
                  </a:lnTo>
                  <a:lnTo>
                    <a:pt x="36" y="0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Freeform 14"/>
            <p:cNvSpPr>
              <a:spLocks/>
            </p:cNvSpPr>
            <p:nvPr/>
          </p:nvSpPr>
          <p:spPr bwMode="auto">
            <a:xfrm>
              <a:off x="7440613" y="3384551"/>
              <a:ext cx="131763" cy="149225"/>
            </a:xfrm>
            <a:custGeom>
              <a:avLst/>
              <a:gdLst>
                <a:gd name="T0" fmla="*/ 0 w 83"/>
                <a:gd name="T1" fmla="*/ 94 h 94"/>
                <a:gd name="T2" fmla="*/ 83 w 83"/>
                <a:gd name="T3" fmla="*/ 47 h 94"/>
                <a:gd name="T4" fmla="*/ 0 w 83"/>
                <a:gd name="T5" fmla="*/ 0 h 94"/>
                <a:gd name="T6" fmla="*/ 0 w 83"/>
                <a:gd name="T7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4">
                  <a:moveTo>
                    <a:pt x="0" y="94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8848725" y="3444876"/>
              <a:ext cx="404813" cy="28575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8848725" y="3444876"/>
              <a:ext cx="404813" cy="28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8890000" y="3162301"/>
              <a:ext cx="307975" cy="307975"/>
            </a:xfrm>
            <a:custGeom>
              <a:avLst/>
              <a:gdLst>
                <a:gd name="T0" fmla="*/ 14 w 194"/>
                <a:gd name="T1" fmla="*/ 194 h 194"/>
                <a:gd name="T2" fmla="*/ 194 w 194"/>
                <a:gd name="T3" fmla="*/ 11 h 194"/>
                <a:gd name="T4" fmla="*/ 179 w 194"/>
                <a:gd name="T5" fmla="*/ 0 h 194"/>
                <a:gd name="T6" fmla="*/ 0 w 194"/>
                <a:gd name="T7" fmla="*/ 180 h 194"/>
                <a:gd name="T8" fmla="*/ 14 w 194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94">
                  <a:moveTo>
                    <a:pt x="14" y="194"/>
                  </a:moveTo>
                  <a:lnTo>
                    <a:pt x="194" y="11"/>
                  </a:lnTo>
                  <a:lnTo>
                    <a:pt x="179" y="0"/>
                  </a:lnTo>
                  <a:lnTo>
                    <a:pt x="0" y="180"/>
                  </a:lnTo>
                  <a:lnTo>
                    <a:pt x="14" y="19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auto">
            <a:xfrm>
              <a:off x="8890000" y="3162301"/>
              <a:ext cx="307975" cy="307975"/>
            </a:xfrm>
            <a:custGeom>
              <a:avLst/>
              <a:gdLst>
                <a:gd name="T0" fmla="*/ 14 w 194"/>
                <a:gd name="T1" fmla="*/ 194 h 194"/>
                <a:gd name="T2" fmla="*/ 194 w 194"/>
                <a:gd name="T3" fmla="*/ 11 h 194"/>
                <a:gd name="T4" fmla="*/ 179 w 194"/>
                <a:gd name="T5" fmla="*/ 0 h 194"/>
                <a:gd name="T6" fmla="*/ 0 w 194"/>
                <a:gd name="T7" fmla="*/ 18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94">
                  <a:moveTo>
                    <a:pt x="14" y="194"/>
                  </a:moveTo>
                  <a:lnTo>
                    <a:pt x="194" y="11"/>
                  </a:lnTo>
                  <a:lnTo>
                    <a:pt x="179" y="0"/>
                  </a:lnTo>
                  <a:lnTo>
                    <a:pt x="0" y="1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8890000" y="3455988"/>
              <a:ext cx="307975" cy="307975"/>
            </a:xfrm>
            <a:custGeom>
              <a:avLst/>
              <a:gdLst>
                <a:gd name="T0" fmla="*/ 0 w 194"/>
                <a:gd name="T1" fmla="*/ 14 h 194"/>
                <a:gd name="T2" fmla="*/ 179 w 194"/>
                <a:gd name="T3" fmla="*/ 194 h 194"/>
                <a:gd name="T4" fmla="*/ 194 w 194"/>
                <a:gd name="T5" fmla="*/ 180 h 194"/>
                <a:gd name="T6" fmla="*/ 14 w 194"/>
                <a:gd name="T7" fmla="*/ 0 h 194"/>
                <a:gd name="T8" fmla="*/ 0 w 194"/>
                <a:gd name="T9" fmla="*/ 1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94">
                  <a:moveTo>
                    <a:pt x="0" y="14"/>
                  </a:moveTo>
                  <a:lnTo>
                    <a:pt x="179" y="194"/>
                  </a:lnTo>
                  <a:lnTo>
                    <a:pt x="194" y="180"/>
                  </a:lnTo>
                  <a:lnTo>
                    <a:pt x="14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20"/>
            <p:cNvSpPr>
              <a:spLocks/>
            </p:cNvSpPr>
            <p:nvPr/>
          </p:nvSpPr>
          <p:spPr bwMode="auto">
            <a:xfrm>
              <a:off x="8890000" y="3455988"/>
              <a:ext cx="307975" cy="307975"/>
            </a:xfrm>
            <a:custGeom>
              <a:avLst/>
              <a:gdLst>
                <a:gd name="T0" fmla="*/ 0 w 194"/>
                <a:gd name="T1" fmla="*/ 14 h 194"/>
                <a:gd name="T2" fmla="*/ 179 w 194"/>
                <a:gd name="T3" fmla="*/ 194 h 194"/>
                <a:gd name="T4" fmla="*/ 194 w 194"/>
                <a:gd name="T5" fmla="*/ 180 h 194"/>
                <a:gd name="T6" fmla="*/ 14 w 194"/>
                <a:gd name="T7" fmla="*/ 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94">
                  <a:moveTo>
                    <a:pt x="0" y="14"/>
                  </a:moveTo>
                  <a:lnTo>
                    <a:pt x="179" y="194"/>
                  </a:lnTo>
                  <a:lnTo>
                    <a:pt x="194" y="180"/>
                  </a:lnTo>
                  <a:lnTo>
                    <a:pt x="1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Freeform 65"/>
            <p:cNvSpPr>
              <a:spLocks/>
            </p:cNvSpPr>
            <p:nvPr/>
          </p:nvSpPr>
          <p:spPr bwMode="auto">
            <a:xfrm>
              <a:off x="8161338" y="2759076"/>
              <a:ext cx="220663" cy="398463"/>
            </a:xfrm>
            <a:custGeom>
              <a:avLst/>
              <a:gdLst>
                <a:gd name="T0" fmla="*/ 57 w 59"/>
                <a:gd name="T1" fmla="*/ 56 h 106"/>
                <a:gd name="T2" fmla="*/ 57 w 59"/>
                <a:gd name="T3" fmla="*/ 49 h 106"/>
                <a:gd name="T4" fmla="*/ 49 w 59"/>
                <a:gd name="T5" fmla="*/ 40 h 106"/>
                <a:gd name="T6" fmla="*/ 9 w 59"/>
                <a:gd name="T7" fmla="*/ 2 h 106"/>
                <a:gd name="T8" fmla="*/ 3 w 59"/>
                <a:gd name="T9" fmla="*/ 2 h 106"/>
                <a:gd name="T10" fmla="*/ 3 w 59"/>
                <a:gd name="T11" fmla="*/ 8 h 106"/>
                <a:gd name="T12" fmla="*/ 44 w 59"/>
                <a:gd name="T13" fmla="*/ 49 h 106"/>
                <a:gd name="T14" fmla="*/ 44 w 59"/>
                <a:gd name="T15" fmla="*/ 56 h 106"/>
                <a:gd name="T16" fmla="*/ 2 w 59"/>
                <a:gd name="T17" fmla="*/ 98 h 106"/>
                <a:gd name="T18" fmla="*/ 2 w 59"/>
                <a:gd name="T19" fmla="*/ 104 h 106"/>
                <a:gd name="T20" fmla="*/ 8 w 59"/>
                <a:gd name="T21" fmla="*/ 104 h 106"/>
                <a:gd name="T22" fmla="*/ 47 w 59"/>
                <a:gd name="T23" fmla="*/ 65 h 106"/>
                <a:gd name="T24" fmla="*/ 48 w 59"/>
                <a:gd name="T25" fmla="*/ 65 h 106"/>
                <a:gd name="T26" fmla="*/ 57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57" y="56"/>
                  </a:moveTo>
                  <a:cubicBezTo>
                    <a:pt x="59" y="54"/>
                    <a:pt x="59" y="51"/>
                    <a:pt x="57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0"/>
                    <a:pt x="5" y="0"/>
                    <a:pt x="3" y="2"/>
                  </a:cubicBezTo>
                  <a:cubicBezTo>
                    <a:pt x="1" y="3"/>
                    <a:pt x="0" y="7"/>
                    <a:pt x="3" y="8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6" y="51"/>
                    <a:pt x="46" y="54"/>
                    <a:pt x="44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4"/>
                  </a:cubicBezTo>
                  <a:cubicBezTo>
                    <a:pt x="4" y="106"/>
                    <a:pt x="7" y="106"/>
                    <a:pt x="8" y="104"/>
                  </a:cubicBezTo>
                  <a:cubicBezTo>
                    <a:pt x="47" y="65"/>
                    <a:pt x="47" y="65"/>
                    <a:pt x="47" y="65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7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Freeform 66"/>
            <p:cNvSpPr>
              <a:spLocks/>
            </p:cNvSpPr>
            <p:nvPr/>
          </p:nvSpPr>
          <p:spPr bwMode="auto">
            <a:xfrm>
              <a:off x="7688263" y="2759076"/>
              <a:ext cx="225425" cy="398463"/>
            </a:xfrm>
            <a:custGeom>
              <a:avLst/>
              <a:gdLst>
                <a:gd name="T0" fmla="*/ 2 w 60"/>
                <a:gd name="T1" fmla="*/ 56 h 106"/>
                <a:gd name="T2" fmla="*/ 2 w 60"/>
                <a:gd name="T3" fmla="*/ 49 h 106"/>
                <a:gd name="T4" fmla="*/ 11 w 60"/>
                <a:gd name="T5" fmla="*/ 40 h 106"/>
                <a:gd name="T6" fmla="*/ 51 w 60"/>
                <a:gd name="T7" fmla="*/ 2 h 106"/>
                <a:gd name="T8" fmla="*/ 57 w 60"/>
                <a:gd name="T9" fmla="*/ 2 h 106"/>
                <a:gd name="T10" fmla="*/ 57 w 60"/>
                <a:gd name="T11" fmla="*/ 8 h 106"/>
                <a:gd name="T12" fmla="*/ 16 w 60"/>
                <a:gd name="T13" fmla="*/ 49 h 106"/>
                <a:gd name="T14" fmla="*/ 16 w 60"/>
                <a:gd name="T15" fmla="*/ 56 h 106"/>
                <a:gd name="T16" fmla="*/ 58 w 60"/>
                <a:gd name="T17" fmla="*/ 98 h 106"/>
                <a:gd name="T18" fmla="*/ 58 w 60"/>
                <a:gd name="T19" fmla="*/ 104 h 106"/>
                <a:gd name="T20" fmla="*/ 51 w 60"/>
                <a:gd name="T21" fmla="*/ 104 h 106"/>
                <a:gd name="T22" fmla="*/ 11 w 60"/>
                <a:gd name="T23" fmla="*/ 66 h 106"/>
                <a:gd name="T24" fmla="*/ 11 w 60"/>
                <a:gd name="T25" fmla="*/ 66 h 106"/>
                <a:gd name="T26" fmla="*/ 2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2" y="56"/>
                  </a:moveTo>
                  <a:cubicBezTo>
                    <a:pt x="0" y="54"/>
                    <a:pt x="1" y="51"/>
                    <a:pt x="2" y="49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2" y="0"/>
                    <a:pt x="55" y="0"/>
                    <a:pt x="57" y="2"/>
                  </a:cubicBezTo>
                  <a:cubicBezTo>
                    <a:pt x="59" y="3"/>
                    <a:pt x="59" y="7"/>
                    <a:pt x="57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100"/>
                    <a:pt x="60" y="103"/>
                    <a:pt x="58" y="104"/>
                  </a:cubicBezTo>
                  <a:cubicBezTo>
                    <a:pt x="56" y="106"/>
                    <a:pt x="53" y="106"/>
                    <a:pt x="51" y="104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1" y="66"/>
                    <a:pt x="11" y="66"/>
                    <a:pt x="11" y="66"/>
                  </a:cubicBezTo>
                  <a:lnTo>
                    <a:pt x="2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Freeform 67"/>
            <p:cNvSpPr>
              <a:spLocks/>
            </p:cNvSpPr>
            <p:nvPr/>
          </p:nvSpPr>
          <p:spPr bwMode="auto">
            <a:xfrm>
              <a:off x="7878763" y="2646363"/>
              <a:ext cx="331788" cy="636588"/>
            </a:xfrm>
            <a:custGeom>
              <a:avLst/>
              <a:gdLst>
                <a:gd name="T0" fmla="*/ 206 w 209"/>
                <a:gd name="T1" fmla="*/ 0 h 401"/>
                <a:gd name="T2" fmla="*/ 74 w 209"/>
                <a:gd name="T3" fmla="*/ 0 h 401"/>
                <a:gd name="T4" fmla="*/ 0 w 209"/>
                <a:gd name="T5" fmla="*/ 201 h 401"/>
                <a:gd name="T6" fmla="*/ 88 w 209"/>
                <a:gd name="T7" fmla="*/ 201 h 401"/>
                <a:gd name="T8" fmla="*/ 22 w 209"/>
                <a:gd name="T9" fmla="*/ 401 h 401"/>
                <a:gd name="T10" fmla="*/ 209 w 209"/>
                <a:gd name="T11" fmla="*/ 135 h 401"/>
                <a:gd name="T12" fmla="*/ 116 w 209"/>
                <a:gd name="T13" fmla="*/ 135 h 401"/>
                <a:gd name="T14" fmla="*/ 206 w 209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9" h="401">
                  <a:moveTo>
                    <a:pt x="206" y="0"/>
                  </a:moveTo>
                  <a:lnTo>
                    <a:pt x="74" y="0"/>
                  </a:lnTo>
                  <a:lnTo>
                    <a:pt x="0" y="201"/>
                  </a:lnTo>
                  <a:lnTo>
                    <a:pt x="88" y="201"/>
                  </a:lnTo>
                  <a:lnTo>
                    <a:pt x="22" y="401"/>
                  </a:lnTo>
                  <a:lnTo>
                    <a:pt x="209" y="135"/>
                  </a:lnTo>
                  <a:lnTo>
                    <a:pt x="116" y="13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8"/>
            <p:cNvSpPr>
              <a:spLocks/>
            </p:cNvSpPr>
            <p:nvPr/>
          </p:nvSpPr>
          <p:spPr bwMode="auto">
            <a:xfrm>
              <a:off x="7878763" y="2646363"/>
              <a:ext cx="331788" cy="636588"/>
            </a:xfrm>
            <a:custGeom>
              <a:avLst/>
              <a:gdLst>
                <a:gd name="T0" fmla="*/ 206 w 209"/>
                <a:gd name="T1" fmla="*/ 0 h 401"/>
                <a:gd name="T2" fmla="*/ 74 w 209"/>
                <a:gd name="T3" fmla="*/ 0 h 401"/>
                <a:gd name="T4" fmla="*/ 0 w 209"/>
                <a:gd name="T5" fmla="*/ 201 h 401"/>
                <a:gd name="T6" fmla="*/ 88 w 209"/>
                <a:gd name="T7" fmla="*/ 201 h 401"/>
                <a:gd name="T8" fmla="*/ 22 w 209"/>
                <a:gd name="T9" fmla="*/ 401 h 401"/>
                <a:gd name="T10" fmla="*/ 209 w 209"/>
                <a:gd name="T11" fmla="*/ 135 h 401"/>
                <a:gd name="T12" fmla="*/ 116 w 209"/>
                <a:gd name="T13" fmla="*/ 135 h 401"/>
                <a:gd name="T14" fmla="*/ 206 w 209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9" h="401">
                  <a:moveTo>
                    <a:pt x="206" y="0"/>
                  </a:moveTo>
                  <a:lnTo>
                    <a:pt x="74" y="0"/>
                  </a:lnTo>
                  <a:lnTo>
                    <a:pt x="0" y="201"/>
                  </a:lnTo>
                  <a:lnTo>
                    <a:pt x="88" y="201"/>
                  </a:lnTo>
                  <a:lnTo>
                    <a:pt x="22" y="401"/>
                  </a:lnTo>
                  <a:lnTo>
                    <a:pt x="209" y="135"/>
                  </a:lnTo>
                  <a:lnTo>
                    <a:pt x="116" y="135"/>
                  </a:lnTo>
                  <a:lnTo>
                    <a:pt x="20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9"/>
            <p:cNvSpPr>
              <a:spLocks/>
            </p:cNvSpPr>
            <p:nvPr/>
          </p:nvSpPr>
          <p:spPr bwMode="auto">
            <a:xfrm>
              <a:off x="7913688" y="2646363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3 w 187"/>
                <a:gd name="T3" fmla="*/ 0 h 401"/>
                <a:gd name="T4" fmla="*/ 40 w 187"/>
                <a:gd name="T5" fmla="*/ 166 h 401"/>
                <a:gd name="T6" fmla="*/ 128 w 187"/>
                <a:gd name="T7" fmla="*/ 168 h 401"/>
                <a:gd name="T8" fmla="*/ 0 w 187"/>
                <a:gd name="T9" fmla="*/ 401 h 401"/>
                <a:gd name="T10" fmla="*/ 187 w 187"/>
                <a:gd name="T11" fmla="*/ 135 h 401"/>
                <a:gd name="T12" fmla="*/ 94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3" y="0"/>
                  </a:lnTo>
                  <a:lnTo>
                    <a:pt x="40" y="166"/>
                  </a:lnTo>
                  <a:lnTo>
                    <a:pt x="128" y="168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4" y="1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70"/>
            <p:cNvSpPr>
              <a:spLocks/>
            </p:cNvSpPr>
            <p:nvPr/>
          </p:nvSpPr>
          <p:spPr bwMode="auto">
            <a:xfrm>
              <a:off x="7913688" y="2646363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3 w 187"/>
                <a:gd name="T3" fmla="*/ 0 h 401"/>
                <a:gd name="T4" fmla="*/ 40 w 187"/>
                <a:gd name="T5" fmla="*/ 166 h 401"/>
                <a:gd name="T6" fmla="*/ 128 w 187"/>
                <a:gd name="T7" fmla="*/ 168 h 401"/>
                <a:gd name="T8" fmla="*/ 0 w 187"/>
                <a:gd name="T9" fmla="*/ 401 h 401"/>
                <a:gd name="T10" fmla="*/ 187 w 187"/>
                <a:gd name="T11" fmla="*/ 135 h 401"/>
                <a:gd name="T12" fmla="*/ 94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3" y="0"/>
                  </a:lnTo>
                  <a:lnTo>
                    <a:pt x="40" y="166"/>
                  </a:lnTo>
                  <a:lnTo>
                    <a:pt x="128" y="168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4" y="135"/>
                  </a:lnTo>
                  <a:lnTo>
                    <a:pt x="1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Rectangle 71"/>
            <p:cNvSpPr>
              <a:spLocks noChangeArrowheads="1"/>
            </p:cNvSpPr>
            <p:nvPr/>
          </p:nvSpPr>
          <p:spPr bwMode="auto">
            <a:xfrm>
              <a:off x="8074025" y="4344988"/>
              <a:ext cx="993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P</a:t>
              </a:r>
              <a:endParaRPr lang="en-US" altLang="en-US" sz="1836" kern="0"/>
            </a:p>
          </p:txBody>
        </p:sp>
        <p:sp>
          <p:nvSpPr>
            <p:cNvPr id="72" name="Rectangle 72"/>
            <p:cNvSpPr>
              <a:spLocks noChangeArrowheads="1"/>
            </p:cNvSpPr>
            <p:nvPr/>
          </p:nvSpPr>
          <p:spPr bwMode="auto">
            <a:xfrm>
              <a:off x="8172450" y="43449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73" name="Rectangle 73"/>
            <p:cNvSpPr>
              <a:spLocks noChangeArrowheads="1"/>
            </p:cNvSpPr>
            <p:nvPr/>
          </p:nvSpPr>
          <p:spPr bwMode="auto">
            <a:xfrm>
              <a:off x="8228013" y="4344988"/>
              <a:ext cx="166552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oduces scaled images</a:t>
              </a:r>
              <a:endParaRPr lang="en-US" altLang="en-US" sz="1836" kern="0"/>
            </a:p>
          </p:txBody>
        </p:sp>
        <p:sp>
          <p:nvSpPr>
            <p:cNvPr id="74" name="Freeform 74"/>
            <p:cNvSpPr>
              <a:spLocks noEditPoints="1"/>
            </p:cNvSpPr>
            <p:nvPr/>
          </p:nvSpPr>
          <p:spPr bwMode="auto">
            <a:xfrm>
              <a:off x="7713663" y="2630488"/>
              <a:ext cx="2516188" cy="1657350"/>
            </a:xfrm>
            <a:custGeom>
              <a:avLst/>
              <a:gdLst>
                <a:gd name="T0" fmla="*/ 180 w 670"/>
                <a:gd name="T1" fmla="*/ 3 h 440"/>
                <a:gd name="T2" fmla="*/ 188 w 670"/>
                <a:gd name="T3" fmla="*/ 2 h 440"/>
                <a:gd name="T4" fmla="*/ 211 w 670"/>
                <a:gd name="T5" fmla="*/ 0 h 440"/>
                <a:gd name="T6" fmla="*/ 234 w 670"/>
                <a:gd name="T7" fmla="*/ 0 h 440"/>
                <a:gd name="T8" fmla="*/ 257 w 670"/>
                <a:gd name="T9" fmla="*/ 8 h 440"/>
                <a:gd name="T10" fmla="*/ 295 w 670"/>
                <a:gd name="T11" fmla="*/ 8 h 440"/>
                <a:gd name="T12" fmla="*/ 318 w 670"/>
                <a:gd name="T13" fmla="*/ 0 h 440"/>
                <a:gd name="T14" fmla="*/ 363 w 670"/>
                <a:gd name="T15" fmla="*/ 0 h 440"/>
                <a:gd name="T16" fmla="*/ 371 w 670"/>
                <a:gd name="T17" fmla="*/ 0 h 440"/>
                <a:gd name="T18" fmla="*/ 394 w 670"/>
                <a:gd name="T19" fmla="*/ 8 h 440"/>
                <a:gd name="T20" fmla="*/ 432 w 670"/>
                <a:gd name="T21" fmla="*/ 8 h 440"/>
                <a:gd name="T22" fmla="*/ 455 w 670"/>
                <a:gd name="T23" fmla="*/ 0 h 440"/>
                <a:gd name="T24" fmla="*/ 501 w 670"/>
                <a:gd name="T25" fmla="*/ 5 h 440"/>
                <a:gd name="T26" fmla="*/ 508 w 670"/>
                <a:gd name="T27" fmla="*/ 7 h 440"/>
                <a:gd name="T28" fmla="*/ 528 w 670"/>
                <a:gd name="T29" fmla="*/ 21 h 440"/>
                <a:gd name="T30" fmla="*/ 561 w 670"/>
                <a:gd name="T31" fmla="*/ 37 h 440"/>
                <a:gd name="T32" fmla="*/ 585 w 670"/>
                <a:gd name="T33" fmla="*/ 43 h 440"/>
                <a:gd name="T34" fmla="*/ 618 w 670"/>
                <a:gd name="T35" fmla="*/ 75 h 440"/>
                <a:gd name="T36" fmla="*/ 623 w 670"/>
                <a:gd name="T37" fmla="*/ 81 h 440"/>
                <a:gd name="T38" fmla="*/ 630 w 670"/>
                <a:gd name="T39" fmla="*/ 104 h 440"/>
                <a:gd name="T40" fmla="*/ 647 w 670"/>
                <a:gd name="T41" fmla="*/ 137 h 440"/>
                <a:gd name="T42" fmla="*/ 662 w 670"/>
                <a:gd name="T43" fmla="*/ 156 h 440"/>
                <a:gd name="T44" fmla="*/ 669 w 670"/>
                <a:gd name="T45" fmla="*/ 202 h 440"/>
                <a:gd name="T46" fmla="*/ 670 w 670"/>
                <a:gd name="T47" fmla="*/ 214 h 440"/>
                <a:gd name="T48" fmla="*/ 669 w 670"/>
                <a:gd name="T49" fmla="*/ 248 h 440"/>
                <a:gd name="T50" fmla="*/ 668 w 670"/>
                <a:gd name="T51" fmla="*/ 256 h 440"/>
                <a:gd name="T52" fmla="*/ 656 w 670"/>
                <a:gd name="T53" fmla="*/ 277 h 440"/>
                <a:gd name="T54" fmla="*/ 643 w 670"/>
                <a:gd name="T55" fmla="*/ 312 h 440"/>
                <a:gd name="T56" fmla="*/ 639 w 670"/>
                <a:gd name="T57" fmla="*/ 336 h 440"/>
                <a:gd name="T58" fmla="*/ 611 w 670"/>
                <a:gd name="T59" fmla="*/ 373 h 440"/>
                <a:gd name="T60" fmla="*/ 606 w 670"/>
                <a:gd name="T61" fmla="*/ 378 h 440"/>
                <a:gd name="T62" fmla="*/ 583 w 670"/>
                <a:gd name="T63" fmla="*/ 388 h 440"/>
                <a:gd name="T64" fmla="*/ 552 w 670"/>
                <a:gd name="T65" fmla="*/ 408 h 440"/>
                <a:gd name="T66" fmla="*/ 535 w 670"/>
                <a:gd name="T67" fmla="*/ 425 h 440"/>
                <a:gd name="T68" fmla="*/ 490 w 670"/>
                <a:gd name="T69" fmla="*/ 437 h 440"/>
                <a:gd name="T70" fmla="*/ 482 w 670"/>
                <a:gd name="T71" fmla="*/ 438 h 440"/>
                <a:gd name="T72" fmla="*/ 459 w 670"/>
                <a:gd name="T73" fmla="*/ 440 h 440"/>
                <a:gd name="T74" fmla="*/ 436 w 670"/>
                <a:gd name="T75" fmla="*/ 440 h 440"/>
                <a:gd name="T76" fmla="*/ 413 w 670"/>
                <a:gd name="T77" fmla="*/ 432 h 440"/>
                <a:gd name="T78" fmla="*/ 375 w 670"/>
                <a:gd name="T79" fmla="*/ 432 h 440"/>
                <a:gd name="T80" fmla="*/ 353 w 670"/>
                <a:gd name="T81" fmla="*/ 440 h 440"/>
                <a:gd name="T82" fmla="*/ 307 w 670"/>
                <a:gd name="T83" fmla="*/ 440 h 440"/>
                <a:gd name="T84" fmla="*/ 299 w 670"/>
                <a:gd name="T85" fmla="*/ 440 h 440"/>
                <a:gd name="T86" fmla="*/ 276 w 670"/>
                <a:gd name="T87" fmla="*/ 432 h 440"/>
                <a:gd name="T88" fmla="*/ 238 w 670"/>
                <a:gd name="T89" fmla="*/ 432 h 440"/>
                <a:gd name="T90" fmla="*/ 216 w 670"/>
                <a:gd name="T91" fmla="*/ 440 h 440"/>
                <a:gd name="T92" fmla="*/ 169 w 670"/>
                <a:gd name="T93" fmla="*/ 435 h 440"/>
                <a:gd name="T94" fmla="*/ 162 w 670"/>
                <a:gd name="T95" fmla="*/ 433 h 440"/>
                <a:gd name="T96" fmla="*/ 142 w 670"/>
                <a:gd name="T97" fmla="*/ 419 h 440"/>
                <a:gd name="T98" fmla="*/ 109 w 670"/>
                <a:gd name="T99" fmla="*/ 403 h 440"/>
                <a:gd name="T100" fmla="*/ 86 w 670"/>
                <a:gd name="T101" fmla="*/ 397 h 440"/>
                <a:gd name="T102" fmla="*/ 52 w 670"/>
                <a:gd name="T103" fmla="*/ 365 h 440"/>
                <a:gd name="T104" fmla="*/ 47 w 670"/>
                <a:gd name="T105" fmla="*/ 359 h 440"/>
                <a:gd name="T106" fmla="*/ 40 w 670"/>
                <a:gd name="T107" fmla="*/ 336 h 440"/>
                <a:gd name="T108" fmla="*/ 23 w 670"/>
                <a:gd name="T109" fmla="*/ 303 h 440"/>
                <a:gd name="T110" fmla="*/ 8 w 670"/>
                <a:gd name="T111" fmla="*/ 284 h 440"/>
                <a:gd name="T112" fmla="*/ 0 w 670"/>
                <a:gd name="T113" fmla="*/ 238 h 440"/>
                <a:gd name="T114" fmla="*/ 0 w 670"/>
                <a:gd name="T115" fmla="*/ 226 h 440"/>
                <a:gd name="T116" fmla="*/ 1 w 670"/>
                <a:gd name="T117" fmla="*/ 192 h 440"/>
                <a:gd name="T118" fmla="*/ 2 w 670"/>
                <a:gd name="T119" fmla="*/ 184 h 440"/>
                <a:gd name="T120" fmla="*/ 14 w 670"/>
                <a:gd name="T121" fmla="*/ 163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70" h="440">
                  <a:moveTo>
                    <a:pt x="158" y="8"/>
                  </a:moveTo>
                  <a:cubicBezTo>
                    <a:pt x="155" y="8"/>
                    <a:pt x="151" y="9"/>
                    <a:pt x="148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4" y="17"/>
                    <a:pt x="157" y="16"/>
                    <a:pt x="160" y="15"/>
                  </a:cubicBezTo>
                  <a:cubicBezTo>
                    <a:pt x="158" y="8"/>
                    <a:pt x="158" y="8"/>
                    <a:pt x="158" y="8"/>
                  </a:cubicBezTo>
                  <a:close/>
                  <a:moveTo>
                    <a:pt x="180" y="3"/>
                  </a:moveTo>
                  <a:cubicBezTo>
                    <a:pt x="175" y="3"/>
                    <a:pt x="170" y="4"/>
                    <a:pt x="165" y="6"/>
                  </a:cubicBezTo>
                  <a:cubicBezTo>
                    <a:pt x="167" y="13"/>
                    <a:pt x="167" y="13"/>
                    <a:pt x="167" y="13"/>
                  </a:cubicBezTo>
                  <a:cubicBezTo>
                    <a:pt x="172" y="12"/>
                    <a:pt x="177" y="11"/>
                    <a:pt x="181" y="10"/>
                  </a:cubicBezTo>
                  <a:cubicBezTo>
                    <a:pt x="180" y="3"/>
                    <a:pt x="180" y="3"/>
                    <a:pt x="180" y="3"/>
                  </a:cubicBezTo>
                  <a:close/>
                  <a:moveTo>
                    <a:pt x="203" y="0"/>
                  </a:moveTo>
                  <a:cubicBezTo>
                    <a:pt x="198" y="1"/>
                    <a:pt x="193" y="1"/>
                    <a:pt x="188" y="2"/>
                  </a:cubicBezTo>
                  <a:cubicBezTo>
                    <a:pt x="189" y="9"/>
                    <a:pt x="189" y="9"/>
                    <a:pt x="189" y="9"/>
                  </a:cubicBezTo>
                  <a:cubicBezTo>
                    <a:pt x="194" y="9"/>
                    <a:pt x="199" y="8"/>
                    <a:pt x="204" y="8"/>
                  </a:cubicBezTo>
                  <a:cubicBezTo>
                    <a:pt x="203" y="0"/>
                    <a:pt x="203" y="0"/>
                    <a:pt x="203" y="0"/>
                  </a:cubicBezTo>
                  <a:close/>
                  <a:moveTo>
                    <a:pt x="226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3" y="0"/>
                    <a:pt x="212" y="0"/>
                    <a:pt x="211" y="0"/>
                  </a:cubicBezTo>
                  <a:cubicBezTo>
                    <a:pt x="211" y="8"/>
                    <a:pt x="211" y="8"/>
                    <a:pt x="211" y="8"/>
                  </a:cubicBezTo>
                  <a:cubicBezTo>
                    <a:pt x="212" y="8"/>
                    <a:pt x="213" y="8"/>
                    <a:pt x="214" y="8"/>
                  </a:cubicBezTo>
                  <a:cubicBezTo>
                    <a:pt x="226" y="8"/>
                    <a:pt x="226" y="8"/>
                    <a:pt x="226" y="8"/>
                  </a:cubicBezTo>
                  <a:cubicBezTo>
                    <a:pt x="226" y="0"/>
                    <a:pt x="226" y="0"/>
                    <a:pt x="226" y="0"/>
                  </a:cubicBezTo>
                  <a:close/>
                  <a:moveTo>
                    <a:pt x="249" y="0"/>
                  </a:moveTo>
                  <a:cubicBezTo>
                    <a:pt x="234" y="0"/>
                    <a:pt x="234" y="0"/>
                    <a:pt x="234" y="0"/>
                  </a:cubicBezTo>
                  <a:cubicBezTo>
                    <a:pt x="234" y="8"/>
                    <a:pt x="234" y="8"/>
                    <a:pt x="234" y="8"/>
                  </a:cubicBezTo>
                  <a:cubicBezTo>
                    <a:pt x="249" y="8"/>
                    <a:pt x="249" y="8"/>
                    <a:pt x="249" y="8"/>
                  </a:cubicBezTo>
                  <a:lnTo>
                    <a:pt x="249" y="0"/>
                  </a:lnTo>
                  <a:close/>
                  <a:moveTo>
                    <a:pt x="272" y="0"/>
                  </a:moveTo>
                  <a:cubicBezTo>
                    <a:pt x="257" y="0"/>
                    <a:pt x="257" y="0"/>
                    <a:pt x="257" y="0"/>
                  </a:cubicBezTo>
                  <a:cubicBezTo>
                    <a:pt x="257" y="8"/>
                    <a:pt x="257" y="8"/>
                    <a:pt x="257" y="8"/>
                  </a:cubicBezTo>
                  <a:cubicBezTo>
                    <a:pt x="272" y="8"/>
                    <a:pt x="272" y="8"/>
                    <a:pt x="272" y="8"/>
                  </a:cubicBezTo>
                  <a:lnTo>
                    <a:pt x="272" y="0"/>
                  </a:lnTo>
                  <a:close/>
                  <a:moveTo>
                    <a:pt x="295" y="0"/>
                  </a:moveTo>
                  <a:cubicBezTo>
                    <a:pt x="280" y="0"/>
                    <a:pt x="280" y="0"/>
                    <a:pt x="280" y="0"/>
                  </a:cubicBezTo>
                  <a:cubicBezTo>
                    <a:pt x="280" y="8"/>
                    <a:pt x="280" y="8"/>
                    <a:pt x="280" y="8"/>
                  </a:cubicBezTo>
                  <a:cubicBezTo>
                    <a:pt x="295" y="8"/>
                    <a:pt x="295" y="8"/>
                    <a:pt x="295" y="8"/>
                  </a:cubicBezTo>
                  <a:lnTo>
                    <a:pt x="295" y="0"/>
                  </a:lnTo>
                  <a:close/>
                  <a:moveTo>
                    <a:pt x="318" y="0"/>
                  </a:moveTo>
                  <a:cubicBezTo>
                    <a:pt x="302" y="0"/>
                    <a:pt x="302" y="0"/>
                    <a:pt x="302" y="0"/>
                  </a:cubicBezTo>
                  <a:cubicBezTo>
                    <a:pt x="302" y="8"/>
                    <a:pt x="302" y="8"/>
                    <a:pt x="302" y="8"/>
                  </a:cubicBezTo>
                  <a:cubicBezTo>
                    <a:pt x="318" y="8"/>
                    <a:pt x="318" y="8"/>
                    <a:pt x="318" y="8"/>
                  </a:cubicBezTo>
                  <a:lnTo>
                    <a:pt x="318" y="0"/>
                  </a:lnTo>
                  <a:close/>
                  <a:moveTo>
                    <a:pt x="341" y="0"/>
                  </a:moveTo>
                  <a:cubicBezTo>
                    <a:pt x="325" y="0"/>
                    <a:pt x="325" y="0"/>
                    <a:pt x="325" y="0"/>
                  </a:cubicBezTo>
                  <a:cubicBezTo>
                    <a:pt x="325" y="8"/>
                    <a:pt x="325" y="8"/>
                    <a:pt x="325" y="8"/>
                  </a:cubicBezTo>
                  <a:cubicBezTo>
                    <a:pt x="341" y="8"/>
                    <a:pt x="341" y="8"/>
                    <a:pt x="341" y="8"/>
                  </a:cubicBezTo>
                  <a:lnTo>
                    <a:pt x="341" y="0"/>
                  </a:lnTo>
                  <a:close/>
                  <a:moveTo>
                    <a:pt x="363" y="0"/>
                  </a:moveTo>
                  <a:cubicBezTo>
                    <a:pt x="348" y="0"/>
                    <a:pt x="348" y="0"/>
                    <a:pt x="348" y="0"/>
                  </a:cubicBezTo>
                  <a:cubicBezTo>
                    <a:pt x="348" y="8"/>
                    <a:pt x="348" y="8"/>
                    <a:pt x="348" y="8"/>
                  </a:cubicBezTo>
                  <a:cubicBezTo>
                    <a:pt x="363" y="8"/>
                    <a:pt x="363" y="8"/>
                    <a:pt x="363" y="8"/>
                  </a:cubicBezTo>
                  <a:lnTo>
                    <a:pt x="363" y="0"/>
                  </a:lnTo>
                  <a:close/>
                  <a:moveTo>
                    <a:pt x="386" y="0"/>
                  </a:moveTo>
                  <a:cubicBezTo>
                    <a:pt x="371" y="0"/>
                    <a:pt x="371" y="0"/>
                    <a:pt x="371" y="0"/>
                  </a:cubicBezTo>
                  <a:cubicBezTo>
                    <a:pt x="371" y="8"/>
                    <a:pt x="371" y="8"/>
                    <a:pt x="371" y="8"/>
                  </a:cubicBezTo>
                  <a:cubicBezTo>
                    <a:pt x="386" y="8"/>
                    <a:pt x="386" y="8"/>
                    <a:pt x="386" y="8"/>
                  </a:cubicBezTo>
                  <a:lnTo>
                    <a:pt x="386" y="0"/>
                  </a:lnTo>
                  <a:close/>
                  <a:moveTo>
                    <a:pt x="409" y="0"/>
                  </a:moveTo>
                  <a:cubicBezTo>
                    <a:pt x="394" y="0"/>
                    <a:pt x="394" y="0"/>
                    <a:pt x="394" y="0"/>
                  </a:cubicBezTo>
                  <a:cubicBezTo>
                    <a:pt x="394" y="8"/>
                    <a:pt x="394" y="8"/>
                    <a:pt x="394" y="8"/>
                  </a:cubicBezTo>
                  <a:cubicBezTo>
                    <a:pt x="409" y="8"/>
                    <a:pt x="409" y="8"/>
                    <a:pt x="409" y="8"/>
                  </a:cubicBezTo>
                  <a:lnTo>
                    <a:pt x="409" y="0"/>
                  </a:lnTo>
                  <a:close/>
                  <a:moveTo>
                    <a:pt x="432" y="0"/>
                  </a:moveTo>
                  <a:cubicBezTo>
                    <a:pt x="417" y="0"/>
                    <a:pt x="417" y="0"/>
                    <a:pt x="417" y="0"/>
                  </a:cubicBezTo>
                  <a:cubicBezTo>
                    <a:pt x="417" y="8"/>
                    <a:pt x="417" y="8"/>
                    <a:pt x="417" y="8"/>
                  </a:cubicBezTo>
                  <a:cubicBezTo>
                    <a:pt x="432" y="8"/>
                    <a:pt x="432" y="8"/>
                    <a:pt x="432" y="8"/>
                  </a:cubicBezTo>
                  <a:lnTo>
                    <a:pt x="432" y="0"/>
                  </a:lnTo>
                  <a:close/>
                  <a:moveTo>
                    <a:pt x="455" y="0"/>
                  </a:moveTo>
                  <a:cubicBezTo>
                    <a:pt x="439" y="0"/>
                    <a:pt x="439" y="0"/>
                    <a:pt x="439" y="0"/>
                  </a:cubicBezTo>
                  <a:cubicBezTo>
                    <a:pt x="439" y="8"/>
                    <a:pt x="439" y="8"/>
                    <a:pt x="439" y="8"/>
                  </a:cubicBezTo>
                  <a:cubicBezTo>
                    <a:pt x="455" y="8"/>
                    <a:pt x="455" y="8"/>
                    <a:pt x="455" y="8"/>
                  </a:cubicBezTo>
                  <a:lnTo>
                    <a:pt x="455" y="0"/>
                  </a:lnTo>
                  <a:close/>
                  <a:moveTo>
                    <a:pt x="478" y="1"/>
                  </a:moveTo>
                  <a:cubicBezTo>
                    <a:pt x="473" y="1"/>
                    <a:pt x="468" y="0"/>
                    <a:pt x="462" y="0"/>
                  </a:cubicBezTo>
                  <a:cubicBezTo>
                    <a:pt x="462" y="8"/>
                    <a:pt x="462" y="8"/>
                    <a:pt x="462" y="8"/>
                  </a:cubicBezTo>
                  <a:cubicBezTo>
                    <a:pt x="467" y="8"/>
                    <a:pt x="472" y="8"/>
                    <a:pt x="477" y="9"/>
                  </a:cubicBezTo>
                  <a:lnTo>
                    <a:pt x="478" y="1"/>
                  </a:lnTo>
                  <a:close/>
                  <a:moveTo>
                    <a:pt x="501" y="5"/>
                  </a:moveTo>
                  <a:cubicBezTo>
                    <a:pt x="496" y="4"/>
                    <a:pt x="491" y="3"/>
                    <a:pt x="486" y="2"/>
                  </a:cubicBezTo>
                  <a:cubicBezTo>
                    <a:pt x="484" y="10"/>
                    <a:pt x="484" y="10"/>
                    <a:pt x="484" y="10"/>
                  </a:cubicBezTo>
                  <a:cubicBezTo>
                    <a:pt x="489" y="10"/>
                    <a:pt x="494" y="11"/>
                    <a:pt x="499" y="12"/>
                  </a:cubicBezTo>
                  <a:cubicBezTo>
                    <a:pt x="501" y="5"/>
                    <a:pt x="501" y="5"/>
                    <a:pt x="501" y="5"/>
                  </a:cubicBezTo>
                  <a:close/>
                  <a:moveTo>
                    <a:pt x="523" y="11"/>
                  </a:moveTo>
                  <a:cubicBezTo>
                    <a:pt x="518" y="9"/>
                    <a:pt x="513" y="8"/>
                    <a:pt x="508" y="7"/>
                  </a:cubicBezTo>
                  <a:cubicBezTo>
                    <a:pt x="506" y="14"/>
                    <a:pt x="506" y="14"/>
                    <a:pt x="506" y="14"/>
                  </a:cubicBezTo>
                  <a:cubicBezTo>
                    <a:pt x="511" y="15"/>
                    <a:pt x="516" y="17"/>
                    <a:pt x="521" y="18"/>
                  </a:cubicBezTo>
                  <a:cubicBezTo>
                    <a:pt x="523" y="11"/>
                    <a:pt x="523" y="11"/>
                    <a:pt x="523" y="11"/>
                  </a:cubicBezTo>
                  <a:close/>
                  <a:moveTo>
                    <a:pt x="545" y="19"/>
                  </a:moveTo>
                  <a:cubicBezTo>
                    <a:pt x="540" y="17"/>
                    <a:pt x="535" y="15"/>
                    <a:pt x="530" y="14"/>
                  </a:cubicBezTo>
                  <a:cubicBezTo>
                    <a:pt x="528" y="21"/>
                    <a:pt x="528" y="21"/>
                    <a:pt x="528" y="21"/>
                  </a:cubicBezTo>
                  <a:cubicBezTo>
                    <a:pt x="532" y="23"/>
                    <a:pt x="537" y="24"/>
                    <a:pt x="542" y="27"/>
                  </a:cubicBezTo>
                  <a:cubicBezTo>
                    <a:pt x="545" y="19"/>
                    <a:pt x="545" y="19"/>
                    <a:pt x="545" y="19"/>
                  </a:cubicBezTo>
                  <a:close/>
                  <a:moveTo>
                    <a:pt x="565" y="30"/>
                  </a:moveTo>
                  <a:cubicBezTo>
                    <a:pt x="561" y="28"/>
                    <a:pt x="556" y="25"/>
                    <a:pt x="552" y="23"/>
                  </a:cubicBezTo>
                  <a:cubicBezTo>
                    <a:pt x="548" y="30"/>
                    <a:pt x="548" y="30"/>
                    <a:pt x="548" y="30"/>
                  </a:cubicBezTo>
                  <a:cubicBezTo>
                    <a:pt x="553" y="32"/>
                    <a:pt x="557" y="34"/>
                    <a:pt x="561" y="37"/>
                  </a:cubicBezTo>
                  <a:cubicBezTo>
                    <a:pt x="565" y="30"/>
                    <a:pt x="565" y="30"/>
                    <a:pt x="565" y="30"/>
                  </a:cubicBezTo>
                  <a:close/>
                  <a:moveTo>
                    <a:pt x="585" y="43"/>
                  </a:moveTo>
                  <a:cubicBezTo>
                    <a:pt x="580" y="40"/>
                    <a:pt x="576" y="37"/>
                    <a:pt x="572" y="34"/>
                  </a:cubicBezTo>
                  <a:cubicBezTo>
                    <a:pt x="568" y="41"/>
                    <a:pt x="568" y="41"/>
                    <a:pt x="568" y="41"/>
                  </a:cubicBezTo>
                  <a:cubicBezTo>
                    <a:pt x="572" y="44"/>
                    <a:pt x="576" y="46"/>
                    <a:pt x="580" y="49"/>
                  </a:cubicBezTo>
                  <a:lnTo>
                    <a:pt x="585" y="43"/>
                  </a:lnTo>
                  <a:close/>
                  <a:moveTo>
                    <a:pt x="602" y="58"/>
                  </a:moveTo>
                  <a:cubicBezTo>
                    <a:pt x="599" y="55"/>
                    <a:pt x="595" y="51"/>
                    <a:pt x="591" y="48"/>
                  </a:cubicBezTo>
                  <a:cubicBezTo>
                    <a:pt x="586" y="54"/>
                    <a:pt x="586" y="54"/>
                    <a:pt x="586" y="54"/>
                  </a:cubicBezTo>
                  <a:cubicBezTo>
                    <a:pt x="590" y="57"/>
                    <a:pt x="593" y="61"/>
                    <a:pt x="597" y="64"/>
                  </a:cubicBezTo>
                  <a:cubicBezTo>
                    <a:pt x="602" y="58"/>
                    <a:pt x="602" y="58"/>
                    <a:pt x="602" y="58"/>
                  </a:cubicBezTo>
                  <a:close/>
                  <a:moveTo>
                    <a:pt x="618" y="75"/>
                  </a:moveTo>
                  <a:cubicBezTo>
                    <a:pt x="615" y="71"/>
                    <a:pt x="611" y="67"/>
                    <a:pt x="608" y="64"/>
                  </a:cubicBezTo>
                  <a:cubicBezTo>
                    <a:pt x="602" y="69"/>
                    <a:pt x="602" y="69"/>
                    <a:pt x="602" y="69"/>
                  </a:cubicBezTo>
                  <a:cubicBezTo>
                    <a:pt x="606" y="73"/>
                    <a:pt x="609" y="76"/>
                    <a:pt x="612" y="80"/>
                  </a:cubicBezTo>
                  <a:cubicBezTo>
                    <a:pt x="618" y="75"/>
                    <a:pt x="618" y="75"/>
                    <a:pt x="618" y="75"/>
                  </a:cubicBezTo>
                  <a:close/>
                  <a:moveTo>
                    <a:pt x="632" y="94"/>
                  </a:moveTo>
                  <a:cubicBezTo>
                    <a:pt x="630" y="89"/>
                    <a:pt x="626" y="85"/>
                    <a:pt x="623" y="81"/>
                  </a:cubicBezTo>
                  <a:cubicBezTo>
                    <a:pt x="617" y="86"/>
                    <a:pt x="617" y="86"/>
                    <a:pt x="617" y="86"/>
                  </a:cubicBezTo>
                  <a:cubicBezTo>
                    <a:pt x="620" y="90"/>
                    <a:pt x="623" y="94"/>
                    <a:pt x="626" y="98"/>
                  </a:cubicBezTo>
                  <a:cubicBezTo>
                    <a:pt x="632" y="94"/>
                    <a:pt x="632" y="94"/>
                    <a:pt x="632" y="94"/>
                  </a:cubicBezTo>
                  <a:close/>
                  <a:moveTo>
                    <a:pt x="645" y="113"/>
                  </a:moveTo>
                  <a:cubicBezTo>
                    <a:pt x="642" y="109"/>
                    <a:pt x="639" y="104"/>
                    <a:pt x="637" y="100"/>
                  </a:cubicBezTo>
                  <a:cubicBezTo>
                    <a:pt x="630" y="104"/>
                    <a:pt x="630" y="104"/>
                    <a:pt x="630" y="104"/>
                  </a:cubicBezTo>
                  <a:cubicBezTo>
                    <a:pt x="633" y="108"/>
                    <a:pt x="635" y="113"/>
                    <a:pt x="638" y="117"/>
                  </a:cubicBezTo>
                  <a:cubicBezTo>
                    <a:pt x="645" y="113"/>
                    <a:pt x="645" y="113"/>
                    <a:pt x="645" y="113"/>
                  </a:cubicBezTo>
                  <a:close/>
                  <a:moveTo>
                    <a:pt x="654" y="134"/>
                  </a:moveTo>
                  <a:cubicBezTo>
                    <a:pt x="652" y="130"/>
                    <a:pt x="650" y="125"/>
                    <a:pt x="648" y="120"/>
                  </a:cubicBezTo>
                  <a:cubicBezTo>
                    <a:pt x="641" y="124"/>
                    <a:pt x="641" y="124"/>
                    <a:pt x="641" y="124"/>
                  </a:cubicBezTo>
                  <a:cubicBezTo>
                    <a:pt x="643" y="128"/>
                    <a:pt x="645" y="133"/>
                    <a:pt x="647" y="137"/>
                  </a:cubicBezTo>
                  <a:cubicBezTo>
                    <a:pt x="654" y="134"/>
                    <a:pt x="654" y="134"/>
                    <a:pt x="654" y="134"/>
                  </a:cubicBezTo>
                  <a:close/>
                  <a:moveTo>
                    <a:pt x="662" y="156"/>
                  </a:moveTo>
                  <a:cubicBezTo>
                    <a:pt x="660" y="151"/>
                    <a:pt x="659" y="147"/>
                    <a:pt x="657" y="142"/>
                  </a:cubicBezTo>
                  <a:cubicBezTo>
                    <a:pt x="650" y="144"/>
                    <a:pt x="650" y="144"/>
                    <a:pt x="650" y="144"/>
                  </a:cubicBezTo>
                  <a:cubicBezTo>
                    <a:pt x="652" y="149"/>
                    <a:pt x="653" y="154"/>
                    <a:pt x="654" y="159"/>
                  </a:cubicBezTo>
                  <a:cubicBezTo>
                    <a:pt x="662" y="156"/>
                    <a:pt x="662" y="156"/>
                    <a:pt x="662" y="156"/>
                  </a:cubicBezTo>
                  <a:close/>
                  <a:moveTo>
                    <a:pt x="667" y="179"/>
                  </a:moveTo>
                  <a:cubicBezTo>
                    <a:pt x="666" y="174"/>
                    <a:pt x="665" y="169"/>
                    <a:pt x="664" y="164"/>
                  </a:cubicBezTo>
                  <a:cubicBezTo>
                    <a:pt x="656" y="166"/>
                    <a:pt x="656" y="166"/>
                    <a:pt x="656" y="166"/>
                  </a:cubicBezTo>
                  <a:cubicBezTo>
                    <a:pt x="657" y="171"/>
                    <a:pt x="658" y="175"/>
                    <a:pt x="659" y="180"/>
                  </a:cubicBezTo>
                  <a:lnTo>
                    <a:pt x="667" y="179"/>
                  </a:lnTo>
                  <a:close/>
                  <a:moveTo>
                    <a:pt x="669" y="202"/>
                  </a:moveTo>
                  <a:cubicBezTo>
                    <a:pt x="669" y="197"/>
                    <a:pt x="669" y="192"/>
                    <a:pt x="668" y="187"/>
                  </a:cubicBezTo>
                  <a:cubicBezTo>
                    <a:pt x="660" y="188"/>
                    <a:pt x="660" y="188"/>
                    <a:pt x="660" y="188"/>
                  </a:cubicBezTo>
                  <a:cubicBezTo>
                    <a:pt x="661" y="193"/>
                    <a:pt x="661" y="198"/>
                    <a:pt x="662" y="203"/>
                  </a:cubicBezTo>
                  <a:cubicBezTo>
                    <a:pt x="669" y="202"/>
                    <a:pt x="669" y="202"/>
                    <a:pt x="669" y="202"/>
                  </a:cubicBezTo>
                  <a:close/>
                  <a:moveTo>
                    <a:pt x="670" y="225"/>
                  </a:moveTo>
                  <a:cubicBezTo>
                    <a:pt x="670" y="214"/>
                    <a:pt x="670" y="214"/>
                    <a:pt x="670" y="214"/>
                  </a:cubicBezTo>
                  <a:cubicBezTo>
                    <a:pt x="670" y="213"/>
                    <a:pt x="670" y="211"/>
                    <a:pt x="670" y="210"/>
                  </a:cubicBezTo>
                  <a:cubicBezTo>
                    <a:pt x="662" y="210"/>
                    <a:pt x="662" y="210"/>
                    <a:pt x="662" y="210"/>
                  </a:cubicBezTo>
                  <a:cubicBezTo>
                    <a:pt x="662" y="211"/>
                    <a:pt x="662" y="213"/>
                    <a:pt x="662" y="214"/>
                  </a:cubicBezTo>
                  <a:cubicBezTo>
                    <a:pt x="662" y="225"/>
                    <a:pt x="662" y="225"/>
                    <a:pt x="662" y="225"/>
                  </a:cubicBezTo>
                  <a:cubicBezTo>
                    <a:pt x="670" y="225"/>
                    <a:pt x="670" y="225"/>
                    <a:pt x="670" y="225"/>
                  </a:cubicBezTo>
                  <a:close/>
                  <a:moveTo>
                    <a:pt x="669" y="248"/>
                  </a:moveTo>
                  <a:cubicBezTo>
                    <a:pt x="669" y="243"/>
                    <a:pt x="669" y="238"/>
                    <a:pt x="670" y="233"/>
                  </a:cubicBezTo>
                  <a:cubicBezTo>
                    <a:pt x="662" y="233"/>
                    <a:pt x="662" y="233"/>
                    <a:pt x="662" y="233"/>
                  </a:cubicBezTo>
                  <a:cubicBezTo>
                    <a:pt x="662" y="238"/>
                    <a:pt x="661" y="243"/>
                    <a:pt x="661" y="248"/>
                  </a:cubicBezTo>
                  <a:cubicBezTo>
                    <a:pt x="669" y="248"/>
                    <a:pt x="669" y="248"/>
                    <a:pt x="669" y="248"/>
                  </a:cubicBezTo>
                  <a:close/>
                  <a:moveTo>
                    <a:pt x="665" y="271"/>
                  </a:moveTo>
                  <a:cubicBezTo>
                    <a:pt x="666" y="266"/>
                    <a:pt x="667" y="261"/>
                    <a:pt x="668" y="256"/>
                  </a:cubicBezTo>
                  <a:cubicBezTo>
                    <a:pt x="660" y="255"/>
                    <a:pt x="660" y="255"/>
                    <a:pt x="660" y="255"/>
                  </a:cubicBezTo>
                  <a:cubicBezTo>
                    <a:pt x="659" y="260"/>
                    <a:pt x="658" y="265"/>
                    <a:pt x="657" y="270"/>
                  </a:cubicBezTo>
                  <a:cubicBezTo>
                    <a:pt x="665" y="271"/>
                    <a:pt x="665" y="271"/>
                    <a:pt x="665" y="271"/>
                  </a:cubicBezTo>
                  <a:close/>
                  <a:moveTo>
                    <a:pt x="659" y="294"/>
                  </a:moveTo>
                  <a:cubicBezTo>
                    <a:pt x="660" y="289"/>
                    <a:pt x="662" y="284"/>
                    <a:pt x="663" y="279"/>
                  </a:cubicBezTo>
                  <a:cubicBezTo>
                    <a:pt x="656" y="277"/>
                    <a:pt x="656" y="277"/>
                    <a:pt x="656" y="277"/>
                  </a:cubicBezTo>
                  <a:cubicBezTo>
                    <a:pt x="654" y="282"/>
                    <a:pt x="653" y="287"/>
                    <a:pt x="651" y="291"/>
                  </a:cubicBezTo>
                  <a:lnTo>
                    <a:pt x="659" y="294"/>
                  </a:lnTo>
                  <a:close/>
                  <a:moveTo>
                    <a:pt x="650" y="315"/>
                  </a:moveTo>
                  <a:cubicBezTo>
                    <a:pt x="652" y="311"/>
                    <a:pt x="654" y="306"/>
                    <a:pt x="656" y="301"/>
                  </a:cubicBezTo>
                  <a:cubicBezTo>
                    <a:pt x="649" y="298"/>
                    <a:pt x="649" y="298"/>
                    <a:pt x="649" y="298"/>
                  </a:cubicBezTo>
                  <a:cubicBezTo>
                    <a:pt x="647" y="303"/>
                    <a:pt x="645" y="308"/>
                    <a:pt x="643" y="312"/>
                  </a:cubicBezTo>
                  <a:lnTo>
                    <a:pt x="650" y="315"/>
                  </a:lnTo>
                  <a:close/>
                  <a:moveTo>
                    <a:pt x="639" y="336"/>
                  </a:moveTo>
                  <a:cubicBezTo>
                    <a:pt x="642" y="331"/>
                    <a:pt x="644" y="327"/>
                    <a:pt x="647" y="322"/>
                  </a:cubicBezTo>
                  <a:cubicBezTo>
                    <a:pt x="640" y="319"/>
                    <a:pt x="640" y="319"/>
                    <a:pt x="640" y="319"/>
                  </a:cubicBezTo>
                  <a:cubicBezTo>
                    <a:pt x="637" y="323"/>
                    <a:pt x="635" y="328"/>
                    <a:pt x="632" y="332"/>
                  </a:cubicBezTo>
                  <a:lnTo>
                    <a:pt x="639" y="336"/>
                  </a:lnTo>
                  <a:close/>
                  <a:moveTo>
                    <a:pt x="626" y="355"/>
                  </a:moveTo>
                  <a:cubicBezTo>
                    <a:pt x="629" y="351"/>
                    <a:pt x="632" y="347"/>
                    <a:pt x="635" y="342"/>
                  </a:cubicBezTo>
                  <a:cubicBezTo>
                    <a:pt x="629" y="338"/>
                    <a:pt x="629" y="338"/>
                    <a:pt x="629" y="338"/>
                  </a:cubicBezTo>
                  <a:cubicBezTo>
                    <a:pt x="626" y="342"/>
                    <a:pt x="623" y="346"/>
                    <a:pt x="620" y="350"/>
                  </a:cubicBezTo>
                  <a:cubicBezTo>
                    <a:pt x="626" y="355"/>
                    <a:pt x="626" y="355"/>
                    <a:pt x="626" y="355"/>
                  </a:cubicBezTo>
                  <a:close/>
                  <a:moveTo>
                    <a:pt x="611" y="373"/>
                  </a:moveTo>
                  <a:cubicBezTo>
                    <a:pt x="615" y="369"/>
                    <a:pt x="618" y="365"/>
                    <a:pt x="621" y="361"/>
                  </a:cubicBezTo>
                  <a:cubicBezTo>
                    <a:pt x="615" y="356"/>
                    <a:pt x="615" y="356"/>
                    <a:pt x="615" y="356"/>
                  </a:cubicBezTo>
                  <a:cubicBezTo>
                    <a:pt x="612" y="360"/>
                    <a:pt x="609" y="364"/>
                    <a:pt x="605" y="367"/>
                  </a:cubicBezTo>
                  <a:cubicBezTo>
                    <a:pt x="611" y="373"/>
                    <a:pt x="611" y="373"/>
                    <a:pt x="611" y="373"/>
                  </a:cubicBezTo>
                  <a:close/>
                  <a:moveTo>
                    <a:pt x="594" y="389"/>
                  </a:moveTo>
                  <a:cubicBezTo>
                    <a:pt x="598" y="385"/>
                    <a:pt x="602" y="382"/>
                    <a:pt x="606" y="378"/>
                  </a:cubicBezTo>
                  <a:cubicBezTo>
                    <a:pt x="600" y="373"/>
                    <a:pt x="600" y="373"/>
                    <a:pt x="600" y="373"/>
                  </a:cubicBezTo>
                  <a:cubicBezTo>
                    <a:pt x="597" y="376"/>
                    <a:pt x="593" y="380"/>
                    <a:pt x="589" y="383"/>
                  </a:cubicBezTo>
                  <a:cubicBezTo>
                    <a:pt x="594" y="389"/>
                    <a:pt x="594" y="389"/>
                    <a:pt x="594" y="389"/>
                  </a:cubicBezTo>
                  <a:close/>
                  <a:moveTo>
                    <a:pt x="576" y="403"/>
                  </a:moveTo>
                  <a:cubicBezTo>
                    <a:pt x="580" y="400"/>
                    <a:pt x="584" y="397"/>
                    <a:pt x="588" y="394"/>
                  </a:cubicBezTo>
                  <a:cubicBezTo>
                    <a:pt x="583" y="388"/>
                    <a:pt x="583" y="388"/>
                    <a:pt x="583" y="388"/>
                  </a:cubicBezTo>
                  <a:cubicBezTo>
                    <a:pt x="579" y="391"/>
                    <a:pt x="575" y="394"/>
                    <a:pt x="571" y="396"/>
                  </a:cubicBezTo>
                  <a:cubicBezTo>
                    <a:pt x="576" y="403"/>
                    <a:pt x="576" y="403"/>
                    <a:pt x="576" y="403"/>
                  </a:cubicBezTo>
                  <a:close/>
                  <a:moveTo>
                    <a:pt x="556" y="415"/>
                  </a:moveTo>
                  <a:cubicBezTo>
                    <a:pt x="560" y="412"/>
                    <a:pt x="565" y="410"/>
                    <a:pt x="569" y="407"/>
                  </a:cubicBezTo>
                  <a:cubicBezTo>
                    <a:pt x="565" y="400"/>
                    <a:pt x="565" y="400"/>
                    <a:pt x="565" y="400"/>
                  </a:cubicBezTo>
                  <a:cubicBezTo>
                    <a:pt x="561" y="403"/>
                    <a:pt x="557" y="406"/>
                    <a:pt x="552" y="408"/>
                  </a:cubicBezTo>
                  <a:cubicBezTo>
                    <a:pt x="556" y="415"/>
                    <a:pt x="556" y="415"/>
                    <a:pt x="556" y="415"/>
                  </a:cubicBezTo>
                  <a:close/>
                  <a:moveTo>
                    <a:pt x="535" y="425"/>
                  </a:moveTo>
                  <a:cubicBezTo>
                    <a:pt x="540" y="423"/>
                    <a:pt x="544" y="421"/>
                    <a:pt x="549" y="418"/>
                  </a:cubicBezTo>
                  <a:cubicBezTo>
                    <a:pt x="546" y="411"/>
                    <a:pt x="546" y="411"/>
                    <a:pt x="546" y="411"/>
                  </a:cubicBezTo>
                  <a:cubicBezTo>
                    <a:pt x="541" y="414"/>
                    <a:pt x="536" y="416"/>
                    <a:pt x="532" y="417"/>
                  </a:cubicBezTo>
                  <a:cubicBezTo>
                    <a:pt x="535" y="425"/>
                    <a:pt x="535" y="425"/>
                    <a:pt x="535" y="425"/>
                  </a:cubicBezTo>
                  <a:close/>
                  <a:moveTo>
                    <a:pt x="513" y="432"/>
                  </a:moveTo>
                  <a:cubicBezTo>
                    <a:pt x="518" y="431"/>
                    <a:pt x="523" y="429"/>
                    <a:pt x="527" y="427"/>
                  </a:cubicBezTo>
                  <a:cubicBezTo>
                    <a:pt x="525" y="420"/>
                    <a:pt x="525" y="420"/>
                    <a:pt x="525" y="420"/>
                  </a:cubicBezTo>
                  <a:cubicBezTo>
                    <a:pt x="520" y="422"/>
                    <a:pt x="515" y="423"/>
                    <a:pt x="511" y="425"/>
                  </a:cubicBezTo>
                  <a:cubicBezTo>
                    <a:pt x="513" y="432"/>
                    <a:pt x="513" y="432"/>
                    <a:pt x="513" y="432"/>
                  </a:cubicBezTo>
                  <a:close/>
                  <a:moveTo>
                    <a:pt x="490" y="437"/>
                  </a:moveTo>
                  <a:cubicBezTo>
                    <a:pt x="495" y="436"/>
                    <a:pt x="500" y="435"/>
                    <a:pt x="505" y="434"/>
                  </a:cubicBezTo>
                  <a:cubicBezTo>
                    <a:pt x="503" y="426"/>
                    <a:pt x="503" y="426"/>
                    <a:pt x="503" y="426"/>
                  </a:cubicBezTo>
                  <a:cubicBezTo>
                    <a:pt x="499" y="428"/>
                    <a:pt x="494" y="429"/>
                    <a:pt x="489" y="429"/>
                  </a:cubicBezTo>
                  <a:cubicBezTo>
                    <a:pt x="490" y="437"/>
                    <a:pt x="490" y="437"/>
                    <a:pt x="490" y="437"/>
                  </a:cubicBezTo>
                  <a:close/>
                  <a:moveTo>
                    <a:pt x="467" y="439"/>
                  </a:moveTo>
                  <a:cubicBezTo>
                    <a:pt x="472" y="439"/>
                    <a:pt x="477" y="439"/>
                    <a:pt x="482" y="438"/>
                  </a:cubicBezTo>
                  <a:cubicBezTo>
                    <a:pt x="481" y="430"/>
                    <a:pt x="481" y="430"/>
                    <a:pt x="481" y="430"/>
                  </a:cubicBezTo>
                  <a:cubicBezTo>
                    <a:pt x="476" y="431"/>
                    <a:pt x="471" y="431"/>
                    <a:pt x="466" y="432"/>
                  </a:cubicBezTo>
                  <a:lnTo>
                    <a:pt x="467" y="439"/>
                  </a:lnTo>
                  <a:close/>
                  <a:moveTo>
                    <a:pt x="444" y="440"/>
                  </a:moveTo>
                  <a:cubicBezTo>
                    <a:pt x="456" y="440"/>
                    <a:pt x="456" y="440"/>
                    <a:pt x="456" y="440"/>
                  </a:cubicBezTo>
                  <a:cubicBezTo>
                    <a:pt x="457" y="440"/>
                    <a:pt x="458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58" y="432"/>
                    <a:pt x="457" y="432"/>
                    <a:pt x="456" y="432"/>
                  </a:cubicBezTo>
                  <a:cubicBezTo>
                    <a:pt x="444" y="432"/>
                    <a:pt x="444" y="432"/>
                    <a:pt x="444" y="432"/>
                  </a:cubicBezTo>
                  <a:cubicBezTo>
                    <a:pt x="444" y="440"/>
                    <a:pt x="444" y="440"/>
                    <a:pt x="444" y="440"/>
                  </a:cubicBezTo>
                  <a:close/>
                  <a:moveTo>
                    <a:pt x="421" y="440"/>
                  </a:moveTo>
                  <a:cubicBezTo>
                    <a:pt x="436" y="440"/>
                    <a:pt x="436" y="440"/>
                    <a:pt x="436" y="440"/>
                  </a:cubicBezTo>
                  <a:cubicBezTo>
                    <a:pt x="436" y="432"/>
                    <a:pt x="436" y="432"/>
                    <a:pt x="436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8" y="440"/>
                  </a:moveTo>
                  <a:cubicBezTo>
                    <a:pt x="413" y="440"/>
                    <a:pt x="413" y="440"/>
                    <a:pt x="413" y="440"/>
                  </a:cubicBezTo>
                  <a:cubicBezTo>
                    <a:pt x="413" y="432"/>
                    <a:pt x="413" y="432"/>
                    <a:pt x="413" y="432"/>
                  </a:cubicBezTo>
                  <a:cubicBezTo>
                    <a:pt x="398" y="432"/>
                    <a:pt x="398" y="432"/>
                    <a:pt x="398" y="432"/>
                  </a:cubicBezTo>
                  <a:lnTo>
                    <a:pt x="398" y="440"/>
                  </a:lnTo>
                  <a:close/>
                  <a:moveTo>
                    <a:pt x="375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5" y="432"/>
                    <a:pt x="375" y="432"/>
                    <a:pt x="375" y="432"/>
                  </a:cubicBezTo>
                  <a:lnTo>
                    <a:pt x="375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299" y="440"/>
                    <a:pt x="299" y="440"/>
                    <a:pt x="299" y="440"/>
                  </a:cubicBezTo>
                  <a:cubicBezTo>
                    <a:pt x="299" y="432"/>
                    <a:pt x="299" y="432"/>
                    <a:pt x="299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1" y="440"/>
                  </a:moveTo>
                  <a:cubicBezTo>
                    <a:pt x="276" y="440"/>
                    <a:pt x="276" y="440"/>
                    <a:pt x="276" y="440"/>
                  </a:cubicBezTo>
                  <a:cubicBezTo>
                    <a:pt x="276" y="432"/>
                    <a:pt x="276" y="432"/>
                    <a:pt x="276" y="432"/>
                  </a:cubicBezTo>
                  <a:cubicBezTo>
                    <a:pt x="261" y="432"/>
                    <a:pt x="261" y="432"/>
                    <a:pt x="261" y="432"/>
                  </a:cubicBezTo>
                  <a:lnTo>
                    <a:pt x="261" y="440"/>
                  </a:lnTo>
                  <a:close/>
                  <a:moveTo>
                    <a:pt x="238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8" y="432"/>
                    <a:pt x="238" y="432"/>
                    <a:pt x="238" y="432"/>
                  </a:cubicBezTo>
                  <a:lnTo>
                    <a:pt x="238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2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1"/>
                    <a:pt x="193" y="431"/>
                  </a:cubicBezTo>
                  <a:cubicBezTo>
                    <a:pt x="192" y="439"/>
                    <a:pt x="192" y="439"/>
                    <a:pt x="192" y="439"/>
                  </a:cubicBezTo>
                  <a:close/>
                  <a:moveTo>
                    <a:pt x="169" y="435"/>
                  </a:moveTo>
                  <a:cubicBezTo>
                    <a:pt x="174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29"/>
                    <a:pt x="176" y="429"/>
                    <a:pt x="171" y="428"/>
                  </a:cubicBezTo>
                  <a:cubicBezTo>
                    <a:pt x="169" y="435"/>
                    <a:pt x="169" y="435"/>
                    <a:pt x="169" y="435"/>
                  </a:cubicBezTo>
                  <a:close/>
                  <a:moveTo>
                    <a:pt x="147" y="429"/>
                  </a:moveTo>
                  <a:cubicBezTo>
                    <a:pt x="152" y="431"/>
                    <a:pt x="157" y="432"/>
                    <a:pt x="162" y="433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4" y="423"/>
                    <a:pt x="149" y="422"/>
                  </a:cubicBezTo>
                  <a:cubicBezTo>
                    <a:pt x="147" y="429"/>
                    <a:pt x="147" y="429"/>
                    <a:pt x="147" y="429"/>
                  </a:cubicBezTo>
                  <a:close/>
                  <a:moveTo>
                    <a:pt x="125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2" y="419"/>
                    <a:pt x="142" y="419"/>
                    <a:pt x="142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5" y="421"/>
                    <a:pt x="125" y="421"/>
                    <a:pt x="125" y="421"/>
                  </a:cubicBezTo>
                  <a:close/>
                  <a:moveTo>
                    <a:pt x="105" y="410"/>
                  </a:moveTo>
                  <a:cubicBezTo>
                    <a:pt x="109" y="412"/>
                    <a:pt x="114" y="415"/>
                    <a:pt x="118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7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8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8" y="397"/>
                    <a:pt x="94" y="394"/>
                    <a:pt x="90" y="391"/>
                  </a:cubicBezTo>
                  <a:cubicBezTo>
                    <a:pt x="86" y="397"/>
                    <a:pt x="86" y="397"/>
                    <a:pt x="86" y="397"/>
                  </a:cubicBezTo>
                  <a:close/>
                  <a:moveTo>
                    <a:pt x="68" y="382"/>
                  </a:moveTo>
                  <a:cubicBezTo>
                    <a:pt x="72" y="386"/>
                    <a:pt x="75" y="389"/>
                    <a:pt x="79" y="392"/>
                  </a:cubicBezTo>
                  <a:cubicBezTo>
                    <a:pt x="84" y="386"/>
                    <a:pt x="84" y="386"/>
                    <a:pt x="84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5"/>
                  </a:moveTo>
                  <a:cubicBezTo>
                    <a:pt x="55" y="369"/>
                    <a:pt x="59" y="373"/>
                    <a:pt x="62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4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7"/>
                  </a:moveTo>
                  <a:cubicBezTo>
                    <a:pt x="40" y="351"/>
                    <a:pt x="44" y="355"/>
                    <a:pt x="47" y="359"/>
                  </a:cubicBezTo>
                  <a:cubicBezTo>
                    <a:pt x="53" y="354"/>
                    <a:pt x="53" y="354"/>
                    <a:pt x="53" y="354"/>
                  </a:cubicBezTo>
                  <a:cubicBezTo>
                    <a:pt x="50" y="351"/>
                    <a:pt x="47" y="347"/>
                    <a:pt x="44" y="342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5" y="327"/>
                  </a:moveTo>
                  <a:cubicBezTo>
                    <a:pt x="28" y="332"/>
                    <a:pt x="30" y="336"/>
                    <a:pt x="33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2" y="323"/>
                  </a:cubicBezTo>
                  <a:lnTo>
                    <a:pt x="25" y="327"/>
                  </a:lnTo>
                  <a:close/>
                  <a:moveTo>
                    <a:pt x="15" y="306"/>
                  </a:moveTo>
                  <a:cubicBezTo>
                    <a:pt x="17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5" y="306"/>
                    <a:pt x="15" y="306"/>
                    <a:pt x="15" y="306"/>
                  </a:cubicBezTo>
                  <a:close/>
                  <a:moveTo>
                    <a:pt x="8" y="284"/>
                  </a:moveTo>
                  <a:cubicBezTo>
                    <a:pt x="9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8" y="291"/>
                    <a:pt x="17" y="287"/>
                    <a:pt x="15" y="282"/>
                  </a:cubicBezTo>
                  <a:cubicBezTo>
                    <a:pt x="8" y="284"/>
                    <a:pt x="8" y="284"/>
                    <a:pt x="8" y="284"/>
                  </a:cubicBezTo>
                  <a:close/>
                  <a:moveTo>
                    <a:pt x="3" y="261"/>
                  </a:moveTo>
                  <a:cubicBezTo>
                    <a:pt x="4" y="266"/>
                    <a:pt x="5" y="272"/>
                    <a:pt x="6" y="276"/>
                  </a:cubicBezTo>
                  <a:cubicBezTo>
                    <a:pt x="13" y="275"/>
                    <a:pt x="13" y="275"/>
                    <a:pt x="13" y="275"/>
                  </a:cubicBezTo>
                  <a:cubicBezTo>
                    <a:pt x="12" y="270"/>
                    <a:pt x="11" y="265"/>
                    <a:pt x="10" y="260"/>
                  </a:cubicBezTo>
                  <a:lnTo>
                    <a:pt x="3" y="261"/>
                  </a:lnTo>
                  <a:close/>
                  <a:moveTo>
                    <a:pt x="0" y="238"/>
                  </a:moveTo>
                  <a:cubicBezTo>
                    <a:pt x="0" y="243"/>
                    <a:pt x="1" y="249"/>
                    <a:pt x="2" y="254"/>
                  </a:cubicBezTo>
                  <a:cubicBezTo>
                    <a:pt x="9" y="253"/>
                    <a:pt x="9" y="253"/>
                    <a:pt x="9" y="253"/>
                  </a:cubicBezTo>
                  <a:cubicBezTo>
                    <a:pt x="9" y="248"/>
                    <a:pt x="8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close/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7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0" y="197"/>
                    <a:pt x="0" y="202"/>
                    <a:pt x="0" y="207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10" y="180"/>
                    <a:pt x="11" y="176"/>
                    <a:pt x="12" y="171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6" y="162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Rectangle 75"/>
            <p:cNvSpPr>
              <a:spLocks noChangeArrowheads="1"/>
            </p:cNvSpPr>
            <p:nvPr/>
          </p:nvSpPr>
          <p:spPr bwMode="auto">
            <a:xfrm>
              <a:off x="8458200" y="3240088"/>
              <a:ext cx="525463" cy="422275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Rectangle 76"/>
            <p:cNvSpPr>
              <a:spLocks noChangeArrowheads="1"/>
            </p:cNvSpPr>
            <p:nvPr/>
          </p:nvSpPr>
          <p:spPr bwMode="auto">
            <a:xfrm>
              <a:off x="8458200" y="3240088"/>
              <a:ext cx="525463" cy="422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Rectangle 77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Rectangle 78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Rectangle 79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Rectangle 80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81"/>
            <p:cNvSpPr>
              <a:spLocks/>
            </p:cNvSpPr>
            <p:nvPr/>
          </p:nvSpPr>
          <p:spPr bwMode="auto">
            <a:xfrm>
              <a:off x="8689975" y="3432176"/>
              <a:ext cx="252413" cy="188913"/>
            </a:xfrm>
            <a:custGeom>
              <a:avLst/>
              <a:gdLst>
                <a:gd name="T0" fmla="*/ 67 w 67"/>
                <a:gd name="T1" fmla="*/ 12 h 50"/>
                <a:gd name="T2" fmla="*/ 58 w 67"/>
                <a:gd name="T3" fmla="*/ 4 h 50"/>
                <a:gd name="T4" fmla="*/ 46 w 67"/>
                <a:gd name="T5" fmla="*/ 4 h 50"/>
                <a:gd name="T6" fmla="*/ 0 w 67"/>
                <a:gd name="T7" fmla="*/ 50 h 50"/>
                <a:gd name="T8" fmla="*/ 67 w 67"/>
                <a:gd name="T9" fmla="*/ 50 h 50"/>
                <a:gd name="T10" fmla="*/ 67 w 67"/>
                <a:gd name="T11" fmla="*/ 1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" h="50">
                  <a:moveTo>
                    <a:pt x="67" y="12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5" y="0"/>
                    <a:pt x="49" y="0"/>
                    <a:pt x="46" y="4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67" y="50"/>
                    <a:pt x="67" y="50"/>
                    <a:pt x="67" y="50"/>
                  </a:cubicBezTo>
                  <a:lnTo>
                    <a:pt x="67" y="12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Freeform 82"/>
            <p:cNvSpPr>
              <a:spLocks/>
            </p:cNvSpPr>
            <p:nvPr/>
          </p:nvSpPr>
          <p:spPr bwMode="auto">
            <a:xfrm>
              <a:off x="8589963" y="3473451"/>
              <a:ext cx="303213" cy="147638"/>
            </a:xfrm>
            <a:custGeom>
              <a:avLst/>
              <a:gdLst>
                <a:gd name="T0" fmla="*/ 81 w 81"/>
                <a:gd name="T1" fmla="*/ 39 h 39"/>
                <a:gd name="T2" fmla="*/ 45 w 81"/>
                <a:gd name="T3" fmla="*/ 3 h 39"/>
                <a:gd name="T4" fmla="*/ 36 w 81"/>
                <a:gd name="T5" fmla="*/ 3 h 39"/>
                <a:gd name="T6" fmla="*/ 0 w 81"/>
                <a:gd name="T7" fmla="*/ 39 h 39"/>
                <a:gd name="T8" fmla="*/ 81 w 81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9">
                  <a:moveTo>
                    <a:pt x="81" y="39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3" y="0"/>
                    <a:pt x="38" y="0"/>
                    <a:pt x="36" y="3"/>
                  </a:cubicBezTo>
                  <a:cubicBezTo>
                    <a:pt x="0" y="39"/>
                    <a:pt x="0" y="39"/>
                    <a:pt x="0" y="39"/>
                  </a:cubicBezTo>
                  <a:lnTo>
                    <a:pt x="81" y="39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Freeform 83"/>
            <p:cNvSpPr>
              <a:spLocks/>
            </p:cNvSpPr>
            <p:nvPr/>
          </p:nvSpPr>
          <p:spPr bwMode="auto">
            <a:xfrm>
              <a:off x="8540750" y="3327401"/>
              <a:ext cx="206375" cy="128588"/>
            </a:xfrm>
            <a:custGeom>
              <a:avLst/>
              <a:gdLst>
                <a:gd name="T0" fmla="*/ 31 w 55"/>
                <a:gd name="T1" fmla="*/ 0 h 34"/>
                <a:gd name="T2" fmla="*/ 15 w 55"/>
                <a:gd name="T3" fmla="*/ 11 h 34"/>
                <a:gd name="T4" fmla="*/ 12 w 55"/>
                <a:gd name="T5" fmla="*/ 11 h 34"/>
                <a:gd name="T6" fmla="*/ 0 w 55"/>
                <a:gd name="T7" fmla="*/ 22 h 34"/>
                <a:gd name="T8" fmla="*/ 12 w 55"/>
                <a:gd name="T9" fmla="*/ 34 h 34"/>
                <a:gd name="T10" fmla="*/ 12 w 55"/>
                <a:gd name="T11" fmla="*/ 34 h 34"/>
                <a:gd name="T12" fmla="*/ 12 w 55"/>
                <a:gd name="T13" fmla="*/ 34 h 34"/>
                <a:gd name="T14" fmla="*/ 49 w 55"/>
                <a:gd name="T15" fmla="*/ 34 h 34"/>
                <a:gd name="T16" fmla="*/ 49 w 55"/>
                <a:gd name="T17" fmla="*/ 34 h 34"/>
                <a:gd name="T18" fmla="*/ 55 w 55"/>
                <a:gd name="T19" fmla="*/ 27 h 34"/>
                <a:gd name="T20" fmla="*/ 48 w 55"/>
                <a:gd name="T21" fmla="*/ 21 h 34"/>
                <a:gd name="T22" fmla="*/ 48 w 55"/>
                <a:gd name="T23" fmla="*/ 21 h 34"/>
                <a:gd name="T24" fmla="*/ 48 w 55"/>
                <a:gd name="T25" fmla="*/ 17 h 34"/>
                <a:gd name="T26" fmla="*/ 31 w 55"/>
                <a:gd name="T2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34">
                  <a:moveTo>
                    <a:pt x="31" y="0"/>
                  </a:moveTo>
                  <a:cubicBezTo>
                    <a:pt x="24" y="0"/>
                    <a:pt x="18" y="4"/>
                    <a:pt x="15" y="11"/>
                  </a:cubicBezTo>
                  <a:cubicBezTo>
                    <a:pt x="14" y="11"/>
                    <a:pt x="13" y="11"/>
                    <a:pt x="12" y="11"/>
                  </a:cubicBezTo>
                  <a:cubicBezTo>
                    <a:pt x="5" y="11"/>
                    <a:pt x="0" y="16"/>
                    <a:pt x="0" y="22"/>
                  </a:cubicBezTo>
                  <a:cubicBezTo>
                    <a:pt x="0" y="28"/>
                    <a:pt x="5" y="34"/>
                    <a:pt x="12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2" y="33"/>
                    <a:pt x="55" y="31"/>
                    <a:pt x="55" y="27"/>
                  </a:cubicBezTo>
                  <a:cubicBezTo>
                    <a:pt x="55" y="24"/>
                    <a:pt x="52" y="21"/>
                    <a:pt x="48" y="21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8" y="20"/>
                    <a:pt x="48" y="18"/>
                    <a:pt x="48" y="17"/>
                  </a:cubicBezTo>
                  <a:cubicBezTo>
                    <a:pt x="48" y="7"/>
                    <a:pt x="41" y="0"/>
                    <a:pt x="31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Rectangle 84"/>
            <p:cNvSpPr>
              <a:spLocks noChangeArrowheads="1"/>
            </p:cNvSpPr>
            <p:nvPr/>
          </p:nvSpPr>
          <p:spPr bwMode="auto">
            <a:xfrm>
              <a:off x="9159875" y="3719513"/>
              <a:ext cx="404813" cy="323850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Rectangle 85"/>
            <p:cNvSpPr>
              <a:spLocks noChangeArrowheads="1"/>
            </p:cNvSpPr>
            <p:nvPr/>
          </p:nvSpPr>
          <p:spPr bwMode="auto">
            <a:xfrm>
              <a:off x="9159875" y="3719513"/>
              <a:ext cx="404813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Rectangle 86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Rectangle 87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Rectangle 88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Rectangle 89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Freeform 90"/>
            <p:cNvSpPr>
              <a:spLocks/>
            </p:cNvSpPr>
            <p:nvPr/>
          </p:nvSpPr>
          <p:spPr bwMode="auto">
            <a:xfrm>
              <a:off x="9340850" y="3865563"/>
              <a:ext cx="195263" cy="142875"/>
            </a:xfrm>
            <a:custGeom>
              <a:avLst/>
              <a:gdLst>
                <a:gd name="T0" fmla="*/ 52 w 52"/>
                <a:gd name="T1" fmla="*/ 9 h 38"/>
                <a:gd name="T2" fmla="*/ 45 w 52"/>
                <a:gd name="T3" fmla="*/ 3 h 38"/>
                <a:gd name="T4" fmla="*/ 36 w 52"/>
                <a:gd name="T5" fmla="*/ 3 h 38"/>
                <a:gd name="T6" fmla="*/ 0 w 52"/>
                <a:gd name="T7" fmla="*/ 38 h 38"/>
                <a:gd name="T8" fmla="*/ 52 w 52"/>
                <a:gd name="T9" fmla="*/ 38 h 38"/>
                <a:gd name="T10" fmla="*/ 52 w 52"/>
                <a:gd name="T11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38">
                  <a:moveTo>
                    <a:pt x="52" y="9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3" y="0"/>
                    <a:pt x="38" y="0"/>
                    <a:pt x="36" y="3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52" y="38"/>
                    <a:pt x="52" y="38"/>
                    <a:pt x="52" y="38"/>
                  </a:cubicBezTo>
                  <a:lnTo>
                    <a:pt x="52" y="9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91"/>
            <p:cNvSpPr>
              <a:spLocks/>
            </p:cNvSpPr>
            <p:nvPr/>
          </p:nvSpPr>
          <p:spPr bwMode="auto">
            <a:xfrm>
              <a:off x="9261475" y="3895726"/>
              <a:ext cx="236538" cy="112713"/>
            </a:xfrm>
            <a:custGeom>
              <a:avLst/>
              <a:gdLst>
                <a:gd name="T0" fmla="*/ 63 w 63"/>
                <a:gd name="T1" fmla="*/ 30 h 30"/>
                <a:gd name="T2" fmla="*/ 35 w 63"/>
                <a:gd name="T3" fmla="*/ 2 h 30"/>
                <a:gd name="T4" fmla="*/ 28 w 63"/>
                <a:gd name="T5" fmla="*/ 2 h 30"/>
                <a:gd name="T6" fmla="*/ 0 w 63"/>
                <a:gd name="T7" fmla="*/ 30 h 30"/>
                <a:gd name="T8" fmla="*/ 63 w 63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0">
                  <a:moveTo>
                    <a:pt x="63" y="30"/>
                  </a:moveTo>
                  <a:cubicBezTo>
                    <a:pt x="35" y="2"/>
                    <a:pt x="35" y="2"/>
                    <a:pt x="35" y="2"/>
                  </a:cubicBezTo>
                  <a:cubicBezTo>
                    <a:pt x="33" y="0"/>
                    <a:pt x="30" y="0"/>
                    <a:pt x="28" y="2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63" y="30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2" name="Freeform 92"/>
            <p:cNvSpPr>
              <a:spLocks/>
            </p:cNvSpPr>
            <p:nvPr/>
          </p:nvSpPr>
          <p:spPr bwMode="auto">
            <a:xfrm>
              <a:off x="9228138" y="3783013"/>
              <a:ext cx="157163" cy="98425"/>
            </a:xfrm>
            <a:custGeom>
              <a:avLst/>
              <a:gdLst>
                <a:gd name="T0" fmla="*/ 24 w 42"/>
                <a:gd name="T1" fmla="*/ 0 h 26"/>
                <a:gd name="T2" fmla="*/ 11 w 42"/>
                <a:gd name="T3" fmla="*/ 9 h 26"/>
                <a:gd name="T4" fmla="*/ 9 w 42"/>
                <a:gd name="T5" fmla="*/ 8 h 26"/>
                <a:gd name="T6" fmla="*/ 0 w 42"/>
                <a:gd name="T7" fmla="*/ 17 h 26"/>
                <a:gd name="T8" fmla="*/ 9 w 42"/>
                <a:gd name="T9" fmla="*/ 26 h 26"/>
                <a:gd name="T10" fmla="*/ 9 w 42"/>
                <a:gd name="T11" fmla="*/ 26 h 26"/>
                <a:gd name="T12" fmla="*/ 9 w 42"/>
                <a:gd name="T13" fmla="*/ 26 h 26"/>
                <a:gd name="T14" fmla="*/ 37 w 42"/>
                <a:gd name="T15" fmla="*/ 26 h 26"/>
                <a:gd name="T16" fmla="*/ 37 w 42"/>
                <a:gd name="T17" fmla="*/ 26 h 26"/>
                <a:gd name="T18" fmla="*/ 42 w 42"/>
                <a:gd name="T19" fmla="*/ 21 h 26"/>
                <a:gd name="T20" fmla="*/ 37 w 42"/>
                <a:gd name="T21" fmla="*/ 16 h 26"/>
                <a:gd name="T22" fmla="*/ 36 w 42"/>
                <a:gd name="T23" fmla="*/ 16 h 26"/>
                <a:gd name="T24" fmla="*/ 37 w 42"/>
                <a:gd name="T25" fmla="*/ 13 h 26"/>
                <a:gd name="T26" fmla="*/ 24 w 42"/>
                <a:gd name="T2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26">
                  <a:moveTo>
                    <a:pt x="24" y="0"/>
                  </a:moveTo>
                  <a:cubicBezTo>
                    <a:pt x="18" y="0"/>
                    <a:pt x="13" y="4"/>
                    <a:pt x="11" y="9"/>
                  </a:cubicBezTo>
                  <a:cubicBezTo>
                    <a:pt x="11" y="8"/>
                    <a:pt x="10" y="8"/>
                    <a:pt x="9" y="8"/>
                  </a:cubicBezTo>
                  <a:cubicBezTo>
                    <a:pt x="4" y="8"/>
                    <a:pt x="0" y="12"/>
                    <a:pt x="0" y="17"/>
                  </a:cubicBezTo>
                  <a:cubicBezTo>
                    <a:pt x="0" y="22"/>
                    <a:pt x="4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0" y="26"/>
                    <a:pt x="42" y="24"/>
                    <a:pt x="42" y="21"/>
                  </a:cubicBezTo>
                  <a:cubicBezTo>
                    <a:pt x="42" y="18"/>
                    <a:pt x="39" y="16"/>
                    <a:pt x="37" y="16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5"/>
                    <a:pt x="37" y="14"/>
                    <a:pt x="37" y="13"/>
                  </a:cubicBezTo>
                  <a:cubicBezTo>
                    <a:pt x="37" y="6"/>
                    <a:pt x="31" y="0"/>
                    <a:pt x="24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3" name="Rectangle 93"/>
            <p:cNvSpPr>
              <a:spLocks noChangeArrowheads="1"/>
            </p:cNvSpPr>
            <p:nvPr/>
          </p:nvSpPr>
          <p:spPr bwMode="auto">
            <a:xfrm>
              <a:off x="9159875" y="3289301"/>
              <a:ext cx="404813" cy="323850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Rectangle 94"/>
            <p:cNvSpPr>
              <a:spLocks noChangeArrowheads="1"/>
            </p:cNvSpPr>
            <p:nvPr/>
          </p:nvSpPr>
          <p:spPr bwMode="auto">
            <a:xfrm>
              <a:off x="9159875" y="3289301"/>
              <a:ext cx="404813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5" name="Rectangle 95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6" name="Rectangle 96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7" name="Rectangle 97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8" name="Rectangle 98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9" name="Freeform 99"/>
            <p:cNvSpPr>
              <a:spLocks/>
            </p:cNvSpPr>
            <p:nvPr/>
          </p:nvSpPr>
          <p:spPr bwMode="auto">
            <a:xfrm>
              <a:off x="9340850" y="3440113"/>
              <a:ext cx="195263" cy="142875"/>
            </a:xfrm>
            <a:custGeom>
              <a:avLst/>
              <a:gdLst>
                <a:gd name="T0" fmla="*/ 52 w 52"/>
                <a:gd name="T1" fmla="*/ 9 h 38"/>
                <a:gd name="T2" fmla="*/ 45 w 52"/>
                <a:gd name="T3" fmla="*/ 2 h 38"/>
                <a:gd name="T4" fmla="*/ 36 w 52"/>
                <a:gd name="T5" fmla="*/ 2 h 38"/>
                <a:gd name="T6" fmla="*/ 0 w 52"/>
                <a:gd name="T7" fmla="*/ 38 h 38"/>
                <a:gd name="T8" fmla="*/ 52 w 52"/>
                <a:gd name="T9" fmla="*/ 38 h 38"/>
                <a:gd name="T10" fmla="*/ 52 w 52"/>
                <a:gd name="T11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38">
                  <a:moveTo>
                    <a:pt x="52" y="9"/>
                  </a:moveTo>
                  <a:cubicBezTo>
                    <a:pt x="45" y="2"/>
                    <a:pt x="45" y="2"/>
                    <a:pt x="45" y="2"/>
                  </a:cubicBezTo>
                  <a:cubicBezTo>
                    <a:pt x="43" y="0"/>
                    <a:pt x="38" y="0"/>
                    <a:pt x="36" y="2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52" y="38"/>
                    <a:pt x="52" y="38"/>
                    <a:pt x="52" y="38"/>
                  </a:cubicBezTo>
                  <a:lnTo>
                    <a:pt x="52" y="9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0" name="Freeform 100"/>
            <p:cNvSpPr>
              <a:spLocks/>
            </p:cNvSpPr>
            <p:nvPr/>
          </p:nvSpPr>
          <p:spPr bwMode="auto">
            <a:xfrm>
              <a:off x="9261475" y="3470276"/>
              <a:ext cx="236538" cy="112713"/>
            </a:xfrm>
            <a:custGeom>
              <a:avLst/>
              <a:gdLst>
                <a:gd name="T0" fmla="*/ 63 w 63"/>
                <a:gd name="T1" fmla="*/ 30 h 30"/>
                <a:gd name="T2" fmla="*/ 35 w 63"/>
                <a:gd name="T3" fmla="*/ 2 h 30"/>
                <a:gd name="T4" fmla="*/ 28 w 63"/>
                <a:gd name="T5" fmla="*/ 2 h 30"/>
                <a:gd name="T6" fmla="*/ 0 w 63"/>
                <a:gd name="T7" fmla="*/ 30 h 30"/>
                <a:gd name="T8" fmla="*/ 63 w 63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0">
                  <a:moveTo>
                    <a:pt x="63" y="30"/>
                  </a:moveTo>
                  <a:cubicBezTo>
                    <a:pt x="35" y="2"/>
                    <a:pt x="35" y="2"/>
                    <a:pt x="35" y="2"/>
                  </a:cubicBezTo>
                  <a:cubicBezTo>
                    <a:pt x="33" y="0"/>
                    <a:pt x="30" y="0"/>
                    <a:pt x="28" y="2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63" y="30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1" name="Freeform 101"/>
            <p:cNvSpPr>
              <a:spLocks/>
            </p:cNvSpPr>
            <p:nvPr/>
          </p:nvSpPr>
          <p:spPr bwMode="auto">
            <a:xfrm>
              <a:off x="9228138" y="3354388"/>
              <a:ext cx="157163" cy="101600"/>
            </a:xfrm>
            <a:custGeom>
              <a:avLst/>
              <a:gdLst>
                <a:gd name="T0" fmla="*/ 24 w 42"/>
                <a:gd name="T1" fmla="*/ 0 h 27"/>
                <a:gd name="T2" fmla="*/ 11 w 42"/>
                <a:gd name="T3" fmla="*/ 9 h 27"/>
                <a:gd name="T4" fmla="*/ 9 w 42"/>
                <a:gd name="T5" fmla="*/ 9 h 27"/>
                <a:gd name="T6" fmla="*/ 0 w 42"/>
                <a:gd name="T7" fmla="*/ 18 h 27"/>
                <a:gd name="T8" fmla="*/ 9 w 42"/>
                <a:gd name="T9" fmla="*/ 27 h 27"/>
                <a:gd name="T10" fmla="*/ 9 w 42"/>
                <a:gd name="T11" fmla="*/ 27 h 27"/>
                <a:gd name="T12" fmla="*/ 9 w 42"/>
                <a:gd name="T13" fmla="*/ 27 h 27"/>
                <a:gd name="T14" fmla="*/ 37 w 42"/>
                <a:gd name="T15" fmla="*/ 27 h 27"/>
                <a:gd name="T16" fmla="*/ 37 w 42"/>
                <a:gd name="T17" fmla="*/ 27 h 27"/>
                <a:gd name="T18" fmla="*/ 42 w 42"/>
                <a:gd name="T19" fmla="*/ 22 h 27"/>
                <a:gd name="T20" fmla="*/ 37 w 42"/>
                <a:gd name="T21" fmla="*/ 17 h 27"/>
                <a:gd name="T22" fmla="*/ 36 w 42"/>
                <a:gd name="T23" fmla="*/ 17 h 27"/>
                <a:gd name="T24" fmla="*/ 37 w 42"/>
                <a:gd name="T25" fmla="*/ 13 h 27"/>
                <a:gd name="T26" fmla="*/ 24 w 42"/>
                <a:gd name="T2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27">
                  <a:moveTo>
                    <a:pt x="24" y="0"/>
                  </a:moveTo>
                  <a:cubicBezTo>
                    <a:pt x="18" y="0"/>
                    <a:pt x="13" y="4"/>
                    <a:pt x="11" y="9"/>
                  </a:cubicBezTo>
                  <a:cubicBezTo>
                    <a:pt x="11" y="9"/>
                    <a:pt x="10" y="9"/>
                    <a:pt x="9" y="9"/>
                  </a:cubicBezTo>
                  <a:cubicBezTo>
                    <a:pt x="4" y="9"/>
                    <a:pt x="0" y="13"/>
                    <a:pt x="0" y="18"/>
                  </a:cubicBezTo>
                  <a:cubicBezTo>
                    <a:pt x="0" y="23"/>
                    <a:pt x="4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40" y="26"/>
                    <a:pt x="42" y="24"/>
                    <a:pt x="42" y="22"/>
                  </a:cubicBezTo>
                  <a:cubicBezTo>
                    <a:pt x="42" y="19"/>
                    <a:pt x="39" y="17"/>
                    <a:pt x="37" y="17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6" y="16"/>
                    <a:pt x="37" y="15"/>
                    <a:pt x="37" y="13"/>
                  </a:cubicBezTo>
                  <a:cubicBezTo>
                    <a:pt x="37" y="6"/>
                    <a:pt x="31" y="0"/>
                    <a:pt x="24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2" name="Rectangle 102"/>
            <p:cNvSpPr>
              <a:spLocks noChangeArrowheads="1"/>
            </p:cNvSpPr>
            <p:nvPr/>
          </p:nvSpPr>
          <p:spPr bwMode="auto">
            <a:xfrm>
              <a:off x="9159875" y="2860676"/>
              <a:ext cx="404813" cy="327025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3" name="Rectangle 103"/>
            <p:cNvSpPr>
              <a:spLocks noChangeArrowheads="1"/>
            </p:cNvSpPr>
            <p:nvPr/>
          </p:nvSpPr>
          <p:spPr bwMode="auto">
            <a:xfrm>
              <a:off x="9159875" y="2860676"/>
              <a:ext cx="404813" cy="327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4" name="Rectangle 104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5" name="Rectangle 105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6" name="Rectangle 106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7" name="Rectangle 107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8" name="Freeform 108"/>
            <p:cNvSpPr>
              <a:spLocks/>
            </p:cNvSpPr>
            <p:nvPr/>
          </p:nvSpPr>
          <p:spPr bwMode="auto">
            <a:xfrm>
              <a:off x="9340850" y="3011488"/>
              <a:ext cx="195263" cy="142875"/>
            </a:xfrm>
            <a:custGeom>
              <a:avLst/>
              <a:gdLst>
                <a:gd name="T0" fmla="*/ 52 w 52"/>
                <a:gd name="T1" fmla="*/ 9 h 38"/>
                <a:gd name="T2" fmla="*/ 45 w 52"/>
                <a:gd name="T3" fmla="*/ 3 h 38"/>
                <a:gd name="T4" fmla="*/ 36 w 52"/>
                <a:gd name="T5" fmla="*/ 3 h 38"/>
                <a:gd name="T6" fmla="*/ 0 w 52"/>
                <a:gd name="T7" fmla="*/ 38 h 38"/>
                <a:gd name="T8" fmla="*/ 52 w 52"/>
                <a:gd name="T9" fmla="*/ 38 h 38"/>
                <a:gd name="T10" fmla="*/ 52 w 52"/>
                <a:gd name="T11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38">
                  <a:moveTo>
                    <a:pt x="52" y="9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3" y="0"/>
                    <a:pt x="38" y="0"/>
                    <a:pt x="36" y="3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52" y="38"/>
                    <a:pt x="52" y="38"/>
                    <a:pt x="52" y="38"/>
                  </a:cubicBezTo>
                  <a:lnTo>
                    <a:pt x="52" y="9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9" name="Freeform 109"/>
            <p:cNvSpPr>
              <a:spLocks/>
            </p:cNvSpPr>
            <p:nvPr/>
          </p:nvSpPr>
          <p:spPr bwMode="auto">
            <a:xfrm>
              <a:off x="9261475" y="3041651"/>
              <a:ext cx="236538" cy="112713"/>
            </a:xfrm>
            <a:custGeom>
              <a:avLst/>
              <a:gdLst>
                <a:gd name="T0" fmla="*/ 63 w 63"/>
                <a:gd name="T1" fmla="*/ 30 h 30"/>
                <a:gd name="T2" fmla="*/ 35 w 63"/>
                <a:gd name="T3" fmla="*/ 2 h 30"/>
                <a:gd name="T4" fmla="*/ 28 w 63"/>
                <a:gd name="T5" fmla="*/ 2 h 30"/>
                <a:gd name="T6" fmla="*/ 0 w 63"/>
                <a:gd name="T7" fmla="*/ 30 h 30"/>
                <a:gd name="T8" fmla="*/ 63 w 63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0">
                  <a:moveTo>
                    <a:pt x="63" y="30"/>
                  </a:moveTo>
                  <a:cubicBezTo>
                    <a:pt x="35" y="2"/>
                    <a:pt x="35" y="2"/>
                    <a:pt x="35" y="2"/>
                  </a:cubicBezTo>
                  <a:cubicBezTo>
                    <a:pt x="33" y="0"/>
                    <a:pt x="30" y="0"/>
                    <a:pt x="28" y="2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63" y="30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0" name="Freeform 110"/>
            <p:cNvSpPr>
              <a:spLocks/>
            </p:cNvSpPr>
            <p:nvPr/>
          </p:nvSpPr>
          <p:spPr bwMode="auto">
            <a:xfrm>
              <a:off x="9228138" y="2928938"/>
              <a:ext cx="157163" cy="96838"/>
            </a:xfrm>
            <a:custGeom>
              <a:avLst/>
              <a:gdLst>
                <a:gd name="T0" fmla="*/ 24 w 42"/>
                <a:gd name="T1" fmla="*/ 0 h 26"/>
                <a:gd name="T2" fmla="*/ 11 w 42"/>
                <a:gd name="T3" fmla="*/ 9 h 26"/>
                <a:gd name="T4" fmla="*/ 9 w 42"/>
                <a:gd name="T5" fmla="*/ 8 h 26"/>
                <a:gd name="T6" fmla="*/ 0 w 42"/>
                <a:gd name="T7" fmla="*/ 17 h 26"/>
                <a:gd name="T8" fmla="*/ 9 w 42"/>
                <a:gd name="T9" fmla="*/ 26 h 26"/>
                <a:gd name="T10" fmla="*/ 9 w 42"/>
                <a:gd name="T11" fmla="*/ 26 h 26"/>
                <a:gd name="T12" fmla="*/ 9 w 42"/>
                <a:gd name="T13" fmla="*/ 26 h 26"/>
                <a:gd name="T14" fmla="*/ 37 w 42"/>
                <a:gd name="T15" fmla="*/ 26 h 26"/>
                <a:gd name="T16" fmla="*/ 37 w 42"/>
                <a:gd name="T17" fmla="*/ 26 h 26"/>
                <a:gd name="T18" fmla="*/ 42 w 42"/>
                <a:gd name="T19" fmla="*/ 21 h 26"/>
                <a:gd name="T20" fmla="*/ 37 w 42"/>
                <a:gd name="T21" fmla="*/ 16 h 26"/>
                <a:gd name="T22" fmla="*/ 36 w 42"/>
                <a:gd name="T23" fmla="*/ 16 h 26"/>
                <a:gd name="T24" fmla="*/ 37 w 42"/>
                <a:gd name="T25" fmla="*/ 13 h 26"/>
                <a:gd name="T26" fmla="*/ 24 w 42"/>
                <a:gd name="T2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26">
                  <a:moveTo>
                    <a:pt x="24" y="0"/>
                  </a:moveTo>
                  <a:cubicBezTo>
                    <a:pt x="18" y="0"/>
                    <a:pt x="13" y="3"/>
                    <a:pt x="11" y="9"/>
                  </a:cubicBezTo>
                  <a:cubicBezTo>
                    <a:pt x="11" y="8"/>
                    <a:pt x="10" y="8"/>
                    <a:pt x="9" y="8"/>
                  </a:cubicBezTo>
                  <a:cubicBezTo>
                    <a:pt x="4" y="8"/>
                    <a:pt x="0" y="12"/>
                    <a:pt x="0" y="17"/>
                  </a:cubicBezTo>
                  <a:cubicBezTo>
                    <a:pt x="0" y="22"/>
                    <a:pt x="4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0" y="26"/>
                    <a:pt x="42" y="24"/>
                    <a:pt x="42" y="21"/>
                  </a:cubicBezTo>
                  <a:cubicBezTo>
                    <a:pt x="42" y="18"/>
                    <a:pt x="39" y="16"/>
                    <a:pt x="37" y="16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5"/>
                    <a:pt x="37" y="14"/>
                    <a:pt x="37" y="13"/>
                  </a:cubicBezTo>
                  <a:cubicBezTo>
                    <a:pt x="37" y="6"/>
                    <a:pt x="31" y="0"/>
                    <a:pt x="24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13" name="Title 2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Async background processing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114" name="Text Placeholder 3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</a:t>
            </a:r>
            <a:r>
              <a:rPr lang="en-US" sz="3999" dirty="0" err="1">
                <a:solidFill>
                  <a:schemeClr val="accent2"/>
                </a:solidFill>
                <a:latin typeface="Segoe UI Light"/>
              </a:rPr>
              <a:t>Serverless</a:t>
            </a:r>
            <a:r>
              <a:rPr lang="en-US" sz="3999" dirty="0">
                <a:solidFill>
                  <a:schemeClr val="accent2"/>
                </a:solidFill>
                <a:latin typeface="Segoe UI Light"/>
              </a:rPr>
              <a:t> Mobile back ends</a:t>
            </a:r>
          </a:p>
        </p:txBody>
      </p:sp>
    </p:spTree>
    <p:extLst>
      <p:ext uri="{BB962C8B-B14F-4D97-AF65-F5344CB8AC3E}">
        <p14:creationId xmlns:p14="http://schemas.microsoft.com/office/powerpoint/2010/main" val="2946444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3"/>
          <p:cNvSpPr>
            <a:spLocks noChangeAspect="1" noChangeArrowheads="1" noTextEdit="1"/>
          </p:cNvSpPr>
          <p:nvPr/>
        </p:nvSpPr>
        <p:spPr bwMode="auto">
          <a:xfrm>
            <a:off x="1794848" y="2378463"/>
            <a:ext cx="8846779" cy="223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128" name="Group 127"/>
          <p:cNvGrpSpPr/>
          <p:nvPr/>
        </p:nvGrpSpPr>
        <p:grpSpPr>
          <a:xfrm>
            <a:off x="2364772" y="4128713"/>
            <a:ext cx="1793005" cy="442693"/>
            <a:chOff x="2317750" y="4048126"/>
            <a:chExt cx="1758008" cy="434052"/>
          </a:xfrm>
        </p:grpSpPr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2317750" y="4048126"/>
              <a:ext cx="570669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Millions</a:t>
              </a:r>
              <a:endParaRPr lang="en-US" altLang="en-US" sz="1836" kern="0"/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2930525" y="4048126"/>
              <a:ext cx="10259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o</a:t>
              </a:r>
              <a:endParaRPr lang="en-US" altLang="en-US" sz="1836" kern="0"/>
            </a:p>
          </p:txBody>
        </p:sp>
        <p:sp>
          <p:nvSpPr>
            <p:cNvPr id="7" name="Rectangle 7"/>
            <p:cNvSpPr>
              <a:spLocks noChangeArrowheads="1"/>
            </p:cNvSpPr>
            <p:nvPr/>
          </p:nvSpPr>
          <p:spPr bwMode="auto">
            <a:xfrm>
              <a:off x="3024188" y="4048126"/>
              <a:ext cx="1051570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 dirty="0">
                  <a:solidFill>
                    <a:srgbClr val="505050"/>
                  </a:solidFill>
                  <a:latin typeface="Segoe UI Light" panose="020B0502040204020203" pitchFamily="34" charset="0"/>
                </a:rPr>
                <a:t>f devices feed</a:t>
              </a:r>
              <a:endParaRPr lang="en-US" altLang="en-US" sz="1836" kern="0" dirty="0"/>
            </a:p>
          </p:txBody>
        </p:sp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2405063" y="4262438"/>
              <a:ext cx="48731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into St</a:t>
              </a:r>
              <a:endParaRPr lang="en-US" altLang="en-US" sz="1836" kern="0"/>
            </a:p>
          </p:txBody>
        </p:sp>
        <p:sp>
          <p:nvSpPr>
            <p:cNvPr id="9" name="Rectangle 9"/>
            <p:cNvSpPr>
              <a:spLocks noChangeArrowheads="1"/>
            </p:cNvSpPr>
            <p:nvPr/>
          </p:nvSpPr>
          <p:spPr bwMode="auto">
            <a:xfrm>
              <a:off x="2881313" y="426243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10" name="Rectangle 10"/>
            <p:cNvSpPr>
              <a:spLocks noChangeArrowheads="1"/>
            </p:cNvSpPr>
            <p:nvPr/>
          </p:nvSpPr>
          <p:spPr bwMode="auto">
            <a:xfrm>
              <a:off x="2938463" y="4262438"/>
              <a:ext cx="1049967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eam Analytics</a:t>
              </a:r>
              <a:endParaRPr lang="en-US" altLang="en-US" sz="1836" kern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791609" y="2621328"/>
            <a:ext cx="1347094" cy="1172232"/>
            <a:chOff x="1755775" y="2570163"/>
            <a:chExt cx="1320800" cy="1149351"/>
          </a:xfrm>
        </p:grpSpPr>
        <p:sp>
          <p:nvSpPr>
            <p:cNvPr id="37" name="Freeform 37"/>
            <p:cNvSpPr>
              <a:spLocks/>
            </p:cNvSpPr>
            <p:nvPr/>
          </p:nvSpPr>
          <p:spPr bwMode="auto">
            <a:xfrm>
              <a:off x="2724150" y="2847976"/>
              <a:ext cx="352425" cy="76200"/>
            </a:xfrm>
            <a:custGeom>
              <a:avLst/>
              <a:gdLst>
                <a:gd name="T0" fmla="*/ 93 w 94"/>
                <a:gd name="T1" fmla="*/ 15 h 20"/>
                <a:gd name="T2" fmla="*/ 93 w 94"/>
                <a:gd name="T3" fmla="*/ 0 h 20"/>
                <a:gd name="T4" fmla="*/ 1 w 94"/>
                <a:gd name="T5" fmla="*/ 0 h 20"/>
                <a:gd name="T6" fmla="*/ 1 w 94"/>
                <a:gd name="T7" fmla="*/ 15 h 20"/>
                <a:gd name="T8" fmla="*/ 1 w 94"/>
                <a:gd name="T9" fmla="*/ 15 h 20"/>
                <a:gd name="T10" fmla="*/ 6 w 94"/>
                <a:gd name="T11" fmla="*/ 20 h 20"/>
                <a:gd name="T12" fmla="*/ 89 w 94"/>
                <a:gd name="T13" fmla="*/ 20 h 20"/>
                <a:gd name="T14" fmla="*/ 93 w 94"/>
                <a:gd name="T15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" h="20">
                  <a:moveTo>
                    <a:pt x="93" y="15"/>
                  </a:moveTo>
                  <a:cubicBezTo>
                    <a:pt x="93" y="0"/>
                    <a:pt x="93" y="0"/>
                    <a:pt x="93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7"/>
                    <a:pt x="2" y="20"/>
                    <a:pt x="6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92" y="20"/>
                    <a:pt x="94" y="17"/>
                    <a:pt x="93" y="15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Freeform 38"/>
            <p:cNvSpPr>
              <a:spLocks/>
            </p:cNvSpPr>
            <p:nvPr/>
          </p:nvSpPr>
          <p:spPr bwMode="auto">
            <a:xfrm>
              <a:off x="2724150" y="2641601"/>
              <a:ext cx="352425" cy="222250"/>
            </a:xfrm>
            <a:custGeom>
              <a:avLst/>
              <a:gdLst>
                <a:gd name="T0" fmla="*/ 93 w 94"/>
                <a:gd name="T1" fmla="*/ 54 h 59"/>
                <a:gd name="T2" fmla="*/ 88 w 94"/>
                <a:gd name="T3" fmla="*/ 59 h 59"/>
                <a:gd name="T4" fmla="*/ 6 w 94"/>
                <a:gd name="T5" fmla="*/ 59 h 59"/>
                <a:gd name="T6" fmla="*/ 1 w 94"/>
                <a:gd name="T7" fmla="*/ 54 h 59"/>
                <a:gd name="T8" fmla="*/ 13 w 94"/>
                <a:gd name="T9" fmla="*/ 3 h 59"/>
                <a:gd name="T10" fmla="*/ 18 w 94"/>
                <a:gd name="T11" fmla="*/ 0 h 59"/>
                <a:gd name="T12" fmla="*/ 76 w 94"/>
                <a:gd name="T13" fmla="*/ 0 h 59"/>
                <a:gd name="T14" fmla="*/ 81 w 94"/>
                <a:gd name="T15" fmla="*/ 3 h 59"/>
                <a:gd name="T16" fmla="*/ 93 w 94"/>
                <a:gd name="T17" fmla="*/ 5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4" h="59">
                  <a:moveTo>
                    <a:pt x="93" y="54"/>
                  </a:moveTo>
                  <a:cubicBezTo>
                    <a:pt x="94" y="56"/>
                    <a:pt x="92" y="59"/>
                    <a:pt x="88" y="59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2" y="59"/>
                    <a:pt x="0" y="56"/>
                    <a:pt x="1" y="54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1"/>
                    <a:pt x="16" y="0"/>
                    <a:pt x="18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8" y="0"/>
                    <a:pt x="80" y="1"/>
                    <a:pt x="81" y="3"/>
                  </a:cubicBezTo>
                  <a:cubicBezTo>
                    <a:pt x="93" y="54"/>
                    <a:pt x="93" y="54"/>
                    <a:pt x="93" y="54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773363" y="2641601"/>
              <a:ext cx="300038" cy="206375"/>
            </a:xfrm>
            <a:custGeom>
              <a:avLst/>
              <a:gdLst>
                <a:gd name="T0" fmla="*/ 63 w 80"/>
                <a:gd name="T1" fmla="*/ 0 h 55"/>
                <a:gd name="T2" fmla="*/ 5 w 80"/>
                <a:gd name="T3" fmla="*/ 0 h 55"/>
                <a:gd name="T4" fmla="*/ 0 w 80"/>
                <a:gd name="T5" fmla="*/ 3 h 55"/>
                <a:gd name="T6" fmla="*/ 0 w 80"/>
                <a:gd name="T7" fmla="*/ 3 h 55"/>
                <a:gd name="T8" fmla="*/ 5 w 80"/>
                <a:gd name="T9" fmla="*/ 0 h 55"/>
                <a:gd name="T10" fmla="*/ 63 w 80"/>
                <a:gd name="T11" fmla="*/ 0 h 55"/>
                <a:gd name="T12" fmla="*/ 68 w 80"/>
                <a:gd name="T13" fmla="*/ 3 h 55"/>
                <a:gd name="T14" fmla="*/ 80 w 80"/>
                <a:gd name="T15" fmla="*/ 54 h 55"/>
                <a:gd name="T16" fmla="*/ 80 w 80"/>
                <a:gd name="T17" fmla="*/ 55 h 55"/>
                <a:gd name="T18" fmla="*/ 80 w 80"/>
                <a:gd name="T19" fmla="*/ 55 h 55"/>
                <a:gd name="T20" fmla="*/ 80 w 80"/>
                <a:gd name="T21" fmla="*/ 54 h 55"/>
                <a:gd name="T22" fmla="*/ 68 w 80"/>
                <a:gd name="T23" fmla="*/ 3 h 55"/>
                <a:gd name="T24" fmla="*/ 63 w 80"/>
                <a:gd name="T25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0" h="55">
                  <a:moveTo>
                    <a:pt x="63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1" y="1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5" y="0"/>
                    <a:pt x="67" y="1"/>
                    <a:pt x="68" y="3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0" y="54"/>
                    <a:pt x="80" y="54"/>
                    <a:pt x="80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7" y="1"/>
                    <a:pt x="65" y="0"/>
                    <a:pt x="6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3054350" y="2847976"/>
              <a:ext cx="22225" cy="15875"/>
            </a:xfrm>
            <a:custGeom>
              <a:avLst/>
              <a:gdLst>
                <a:gd name="T0" fmla="*/ 5 w 6"/>
                <a:gd name="T1" fmla="*/ 0 h 4"/>
                <a:gd name="T2" fmla="*/ 5 w 6"/>
                <a:gd name="T3" fmla="*/ 0 h 4"/>
                <a:gd name="T4" fmla="*/ 0 w 6"/>
                <a:gd name="T5" fmla="*/ 4 h 4"/>
                <a:gd name="T6" fmla="*/ 1 w 6"/>
                <a:gd name="T7" fmla="*/ 4 h 4"/>
                <a:gd name="T8" fmla="*/ 5 w 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6" y="2"/>
                    <a:pt x="3" y="4"/>
                    <a:pt x="0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4" y="4"/>
                    <a:pt x="6" y="2"/>
                    <a:pt x="5" y="0"/>
                  </a:cubicBezTo>
                </a:path>
              </a:pathLst>
            </a:custGeom>
            <a:solidFill>
              <a:srgbClr val="C6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2724150" y="2641601"/>
              <a:ext cx="352425" cy="222250"/>
            </a:xfrm>
            <a:custGeom>
              <a:avLst/>
              <a:gdLst>
                <a:gd name="T0" fmla="*/ 13 w 94"/>
                <a:gd name="T1" fmla="*/ 53 h 59"/>
                <a:gd name="T2" fmla="*/ 9 w 94"/>
                <a:gd name="T3" fmla="*/ 49 h 59"/>
                <a:gd name="T4" fmla="*/ 19 w 94"/>
                <a:gd name="T5" fmla="*/ 8 h 59"/>
                <a:gd name="T6" fmla="*/ 23 w 94"/>
                <a:gd name="T7" fmla="*/ 6 h 59"/>
                <a:gd name="T8" fmla="*/ 71 w 94"/>
                <a:gd name="T9" fmla="*/ 6 h 59"/>
                <a:gd name="T10" fmla="*/ 75 w 94"/>
                <a:gd name="T11" fmla="*/ 8 h 59"/>
                <a:gd name="T12" fmla="*/ 85 w 94"/>
                <a:gd name="T13" fmla="*/ 49 h 59"/>
                <a:gd name="T14" fmla="*/ 81 w 94"/>
                <a:gd name="T15" fmla="*/ 53 h 59"/>
                <a:gd name="T16" fmla="*/ 13 w 94"/>
                <a:gd name="T17" fmla="*/ 53 h 59"/>
                <a:gd name="T18" fmla="*/ 76 w 94"/>
                <a:gd name="T19" fmla="*/ 0 h 59"/>
                <a:gd name="T20" fmla="*/ 18 w 94"/>
                <a:gd name="T21" fmla="*/ 0 h 59"/>
                <a:gd name="T22" fmla="*/ 13 w 94"/>
                <a:gd name="T23" fmla="*/ 3 h 59"/>
                <a:gd name="T24" fmla="*/ 13 w 94"/>
                <a:gd name="T25" fmla="*/ 3 h 59"/>
                <a:gd name="T26" fmla="*/ 1 w 94"/>
                <a:gd name="T27" fmla="*/ 54 h 59"/>
                <a:gd name="T28" fmla="*/ 6 w 94"/>
                <a:gd name="T29" fmla="*/ 59 h 59"/>
                <a:gd name="T30" fmla="*/ 88 w 94"/>
                <a:gd name="T31" fmla="*/ 59 h 59"/>
                <a:gd name="T32" fmla="*/ 93 w 94"/>
                <a:gd name="T33" fmla="*/ 55 h 59"/>
                <a:gd name="T34" fmla="*/ 93 w 94"/>
                <a:gd name="T35" fmla="*/ 54 h 59"/>
                <a:gd name="T36" fmla="*/ 81 w 94"/>
                <a:gd name="T37" fmla="*/ 3 h 59"/>
                <a:gd name="T38" fmla="*/ 76 w 94"/>
                <a:gd name="T3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4" h="59">
                  <a:moveTo>
                    <a:pt x="13" y="53"/>
                  </a:moveTo>
                  <a:cubicBezTo>
                    <a:pt x="10" y="53"/>
                    <a:pt x="9" y="51"/>
                    <a:pt x="9" y="4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7"/>
                    <a:pt x="21" y="6"/>
                    <a:pt x="23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2" y="6"/>
                    <a:pt x="74" y="7"/>
                    <a:pt x="75" y="8"/>
                  </a:cubicBezTo>
                  <a:cubicBezTo>
                    <a:pt x="85" y="49"/>
                    <a:pt x="85" y="49"/>
                    <a:pt x="85" y="49"/>
                  </a:cubicBezTo>
                  <a:cubicBezTo>
                    <a:pt x="85" y="51"/>
                    <a:pt x="84" y="53"/>
                    <a:pt x="81" y="53"/>
                  </a:cubicBezTo>
                  <a:cubicBezTo>
                    <a:pt x="13" y="53"/>
                    <a:pt x="13" y="53"/>
                    <a:pt x="13" y="53"/>
                  </a:cubicBezTo>
                  <a:moveTo>
                    <a:pt x="76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4" y="1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0" y="56"/>
                    <a:pt x="2" y="59"/>
                    <a:pt x="6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91" y="59"/>
                    <a:pt x="94" y="57"/>
                    <a:pt x="93" y="55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80" y="1"/>
                    <a:pt x="78" y="0"/>
                    <a:pt x="76" y="0"/>
                  </a:cubicBezTo>
                </a:path>
              </a:pathLst>
            </a:custGeom>
            <a:solidFill>
              <a:srgbClr val="C6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2798763" y="2886076"/>
              <a:ext cx="203200" cy="19050"/>
            </a:xfrm>
            <a:custGeom>
              <a:avLst/>
              <a:gdLst>
                <a:gd name="T0" fmla="*/ 128 w 128"/>
                <a:gd name="T1" fmla="*/ 0 h 12"/>
                <a:gd name="T2" fmla="*/ 121 w 128"/>
                <a:gd name="T3" fmla="*/ 0 h 12"/>
                <a:gd name="T4" fmla="*/ 121 w 128"/>
                <a:gd name="T5" fmla="*/ 7 h 12"/>
                <a:gd name="T6" fmla="*/ 104 w 128"/>
                <a:gd name="T7" fmla="*/ 7 h 12"/>
                <a:gd name="T8" fmla="*/ 104 w 128"/>
                <a:gd name="T9" fmla="*/ 0 h 12"/>
                <a:gd name="T10" fmla="*/ 97 w 128"/>
                <a:gd name="T11" fmla="*/ 0 h 12"/>
                <a:gd name="T12" fmla="*/ 97 w 128"/>
                <a:gd name="T13" fmla="*/ 7 h 12"/>
                <a:gd name="T14" fmla="*/ 81 w 128"/>
                <a:gd name="T15" fmla="*/ 7 h 12"/>
                <a:gd name="T16" fmla="*/ 81 w 128"/>
                <a:gd name="T17" fmla="*/ 0 h 12"/>
                <a:gd name="T18" fmla="*/ 74 w 128"/>
                <a:gd name="T19" fmla="*/ 0 h 12"/>
                <a:gd name="T20" fmla="*/ 74 w 128"/>
                <a:gd name="T21" fmla="*/ 7 h 12"/>
                <a:gd name="T22" fmla="*/ 55 w 128"/>
                <a:gd name="T23" fmla="*/ 7 h 12"/>
                <a:gd name="T24" fmla="*/ 55 w 128"/>
                <a:gd name="T25" fmla="*/ 0 h 12"/>
                <a:gd name="T26" fmla="*/ 48 w 128"/>
                <a:gd name="T27" fmla="*/ 0 h 12"/>
                <a:gd name="T28" fmla="*/ 48 w 128"/>
                <a:gd name="T29" fmla="*/ 7 h 12"/>
                <a:gd name="T30" fmla="*/ 31 w 128"/>
                <a:gd name="T31" fmla="*/ 7 h 12"/>
                <a:gd name="T32" fmla="*/ 31 w 128"/>
                <a:gd name="T33" fmla="*/ 0 h 12"/>
                <a:gd name="T34" fmla="*/ 24 w 128"/>
                <a:gd name="T35" fmla="*/ 0 h 12"/>
                <a:gd name="T36" fmla="*/ 24 w 128"/>
                <a:gd name="T37" fmla="*/ 7 h 12"/>
                <a:gd name="T38" fmla="*/ 7 w 128"/>
                <a:gd name="T39" fmla="*/ 7 h 12"/>
                <a:gd name="T40" fmla="*/ 7 w 128"/>
                <a:gd name="T41" fmla="*/ 0 h 12"/>
                <a:gd name="T42" fmla="*/ 0 w 128"/>
                <a:gd name="T43" fmla="*/ 0 h 12"/>
                <a:gd name="T44" fmla="*/ 0 w 128"/>
                <a:gd name="T45" fmla="*/ 7 h 12"/>
                <a:gd name="T46" fmla="*/ 0 w 128"/>
                <a:gd name="T47" fmla="*/ 12 h 12"/>
                <a:gd name="T48" fmla="*/ 7 w 128"/>
                <a:gd name="T49" fmla="*/ 12 h 12"/>
                <a:gd name="T50" fmla="*/ 24 w 128"/>
                <a:gd name="T51" fmla="*/ 12 h 12"/>
                <a:gd name="T52" fmla="*/ 31 w 128"/>
                <a:gd name="T53" fmla="*/ 12 h 12"/>
                <a:gd name="T54" fmla="*/ 48 w 128"/>
                <a:gd name="T55" fmla="*/ 12 h 12"/>
                <a:gd name="T56" fmla="*/ 55 w 128"/>
                <a:gd name="T57" fmla="*/ 12 h 12"/>
                <a:gd name="T58" fmla="*/ 74 w 128"/>
                <a:gd name="T59" fmla="*/ 12 h 12"/>
                <a:gd name="T60" fmla="*/ 81 w 128"/>
                <a:gd name="T61" fmla="*/ 12 h 12"/>
                <a:gd name="T62" fmla="*/ 97 w 128"/>
                <a:gd name="T63" fmla="*/ 12 h 12"/>
                <a:gd name="T64" fmla="*/ 104 w 128"/>
                <a:gd name="T65" fmla="*/ 12 h 12"/>
                <a:gd name="T66" fmla="*/ 121 w 128"/>
                <a:gd name="T67" fmla="*/ 12 h 12"/>
                <a:gd name="T68" fmla="*/ 123 w 128"/>
                <a:gd name="T69" fmla="*/ 12 h 12"/>
                <a:gd name="T70" fmla="*/ 128 w 128"/>
                <a:gd name="T71" fmla="*/ 12 h 12"/>
                <a:gd name="T72" fmla="*/ 128 w 128"/>
                <a:gd name="T7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2">
                  <a:moveTo>
                    <a:pt x="128" y="0"/>
                  </a:moveTo>
                  <a:lnTo>
                    <a:pt x="121" y="0"/>
                  </a:lnTo>
                  <a:lnTo>
                    <a:pt x="121" y="7"/>
                  </a:lnTo>
                  <a:lnTo>
                    <a:pt x="104" y="7"/>
                  </a:lnTo>
                  <a:lnTo>
                    <a:pt x="104" y="0"/>
                  </a:lnTo>
                  <a:lnTo>
                    <a:pt x="97" y="0"/>
                  </a:lnTo>
                  <a:lnTo>
                    <a:pt x="97" y="7"/>
                  </a:lnTo>
                  <a:lnTo>
                    <a:pt x="81" y="7"/>
                  </a:lnTo>
                  <a:lnTo>
                    <a:pt x="81" y="0"/>
                  </a:lnTo>
                  <a:lnTo>
                    <a:pt x="74" y="0"/>
                  </a:lnTo>
                  <a:lnTo>
                    <a:pt x="74" y="7"/>
                  </a:lnTo>
                  <a:lnTo>
                    <a:pt x="55" y="7"/>
                  </a:lnTo>
                  <a:lnTo>
                    <a:pt x="55" y="0"/>
                  </a:lnTo>
                  <a:lnTo>
                    <a:pt x="48" y="0"/>
                  </a:lnTo>
                  <a:lnTo>
                    <a:pt x="48" y="7"/>
                  </a:lnTo>
                  <a:lnTo>
                    <a:pt x="31" y="7"/>
                  </a:lnTo>
                  <a:lnTo>
                    <a:pt x="31" y="0"/>
                  </a:lnTo>
                  <a:lnTo>
                    <a:pt x="24" y="0"/>
                  </a:lnTo>
                  <a:lnTo>
                    <a:pt x="24" y="7"/>
                  </a:lnTo>
                  <a:lnTo>
                    <a:pt x="7" y="7"/>
                  </a:lnTo>
                  <a:lnTo>
                    <a:pt x="7" y="0"/>
                  </a:lnTo>
                  <a:lnTo>
                    <a:pt x="0" y="0"/>
                  </a:lnTo>
                  <a:lnTo>
                    <a:pt x="0" y="7"/>
                  </a:lnTo>
                  <a:lnTo>
                    <a:pt x="0" y="12"/>
                  </a:lnTo>
                  <a:lnTo>
                    <a:pt x="7" y="12"/>
                  </a:lnTo>
                  <a:lnTo>
                    <a:pt x="24" y="12"/>
                  </a:lnTo>
                  <a:lnTo>
                    <a:pt x="31" y="12"/>
                  </a:lnTo>
                  <a:lnTo>
                    <a:pt x="48" y="12"/>
                  </a:lnTo>
                  <a:lnTo>
                    <a:pt x="55" y="12"/>
                  </a:lnTo>
                  <a:lnTo>
                    <a:pt x="74" y="12"/>
                  </a:lnTo>
                  <a:lnTo>
                    <a:pt x="81" y="12"/>
                  </a:lnTo>
                  <a:lnTo>
                    <a:pt x="97" y="12"/>
                  </a:lnTo>
                  <a:lnTo>
                    <a:pt x="104" y="12"/>
                  </a:lnTo>
                  <a:lnTo>
                    <a:pt x="121" y="12"/>
                  </a:lnTo>
                  <a:lnTo>
                    <a:pt x="123" y="12"/>
                  </a:lnTo>
                  <a:lnTo>
                    <a:pt x="128" y="12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5F5F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2798763" y="2886076"/>
              <a:ext cx="203200" cy="19050"/>
            </a:xfrm>
            <a:custGeom>
              <a:avLst/>
              <a:gdLst>
                <a:gd name="T0" fmla="*/ 128 w 128"/>
                <a:gd name="T1" fmla="*/ 0 h 12"/>
                <a:gd name="T2" fmla="*/ 121 w 128"/>
                <a:gd name="T3" fmla="*/ 0 h 12"/>
                <a:gd name="T4" fmla="*/ 121 w 128"/>
                <a:gd name="T5" fmla="*/ 7 h 12"/>
                <a:gd name="T6" fmla="*/ 104 w 128"/>
                <a:gd name="T7" fmla="*/ 7 h 12"/>
                <a:gd name="T8" fmla="*/ 104 w 128"/>
                <a:gd name="T9" fmla="*/ 0 h 12"/>
                <a:gd name="T10" fmla="*/ 97 w 128"/>
                <a:gd name="T11" fmla="*/ 0 h 12"/>
                <a:gd name="T12" fmla="*/ 97 w 128"/>
                <a:gd name="T13" fmla="*/ 7 h 12"/>
                <a:gd name="T14" fmla="*/ 81 w 128"/>
                <a:gd name="T15" fmla="*/ 7 h 12"/>
                <a:gd name="T16" fmla="*/ 81 w 128"/>
                <a:gd name="T17" fmla="*/ 0 h 12"/>
                <a:gd name="T18" fmla="*/ 74 w 128"/>
                <a:gd name="T19" fmla="*/ 0 h 12"/>
                <a:gd name="T20" fmla="*/ 74 w 128"/>
                <a:gd name="T21" fmla="*/ 7 h 12"/>
                <a:gd name="T22" fmla="*/ 55 w 128"/>
                <a:gd name="T23" fmla="*/ 7 h 12"/>
                <a:gd name="T24" fmla="*/ 55 w 128"/>
                <a:gd name="T25" fmla="*/ 0 h 12"/>
                <a:gd name="T26" fmla="*/ 48 w 128"/>
                <a:gd name="T27" fmla="*/ 0 h 12"/>
                <a:gd name="T28" fmla="*/ 48 w 128"/>
                <a:gd name="T29" fmla="*/ 7 h 12"/>
                <a:gd name="T30" fmla="*/ 31 w 128"/>
                <a:gd name="T31" fmla="*/ 7 h 12"/>
                <a:gd name="T32" fmla="*/ 31 w 128"/>
                <a:gd name="T33" fmla="*/ 0 h 12"/>
                <a:gd name="T34" fmla="*/ 24 w 128"/>
                <a:gd name="T35" fmla="*/ 0 h 12"/>
                <a:gd name="T36" fmla="*/ 24 w 128"/>
                <a:gd name="T37" fmla="*/ 7 h 12"/>
                <a:gd name="T38" fmla="*/ 7 w 128"/>
                <a:gd name="T39" fmla="*/ 7 h 12"/>
                <a:gd name="T40" fmla="*/ 7 w 128"/>
                <a:gd name="T41" fmla="*/ 0 h 12"/>
                <a:gd name="T42" fmla="*/ 0 w 128"/>
                <a:gd name="T43" fmla="*/ 0 h 12"/>
                <a:gd name="T44" fmla="*/ 0 w 128"/>
                <a:gd name="T45" fmla="*/ 7 h 12"/>
                <a:gd name="T46" fmla="*/ 0 w 128"/>
                <a:gd name="T47" fmla="*/ 12 h 12"/>
                <a:gd name="T48" fmla="*/ 7 w 128"/>
                <a:gd name="T49" fmla="*/ 12 h 12"/>
                <a:gd name="T50" fmla="*/ 24 w 128"/>
                <a:gd name="T51" fmla="*/ 12 h 12"/>
                <a:gd name="T52" fmla="*/ 31 w 128"/>
                <a:gd name="T53" fmla="*/ 12 h 12"/>
                <a:gd name="T54" fmla="*/ 48 w 128"/>
                <a:gd name="T55" fmla="*/ 12 h 12"/>
                <a:gd name="T56" fmla="*/ 55 w 128"/>
                <a:gd name="T57" fmla="*/ 12 h 12"/>
                <a:gd name="T58" fmla="*/ 74 w 128"/>
                <a:gd name="T59" fmla="*/ 12 h 12"/>
                <a:gd name="T60" fmla="*/ 81 w 128"/>
                <a:gd name="T61" fmla="*/ 12 h 12"/>
                <a:gd name="T62" fmla="*/ 97 w 128"/>
                <a:gd name="T63" fmla="*/ 12 h 12"/>
                <a:gd name="T64" fmla="*/ 104 w 128"/>
                <a:gd name="T65" fmla="*/ 12 h 12"/>
                <a:gd name="T66" fmla="*/ 121 w 128"/>
                <a:gd name="T67" fmla="*/ 12 h 12"/>
                <a:gd name="T68" fmla="*/ 123 w 128"/>
                <a:gd name="T69" fmla="*/ 12 h 12"/>
                <a:gd name="T70" fmla="*/ 128 w 128"/>
                <a:gd name="T71" fmla="*/ 12 h 12"/>
                <a:gd name="T72" fmla="*/ 128 w 128"/>
                <a:gd name="T7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2">
                  <a:moveTo>
                    <a:pt x="128" y="0"/>
                  </a:moveTo>
                  <a:lnTo>
                    <a:pt x="121" y="0"/>
                  </a:lnTo>
                  <a:lnTo>
                    <a:pt x="121" y="7"/>
                  </a:lnTo>
                  <a:lnTo>
                    <a:pt x="104" y="7"/>
                  </a:lnTo>
                  <a:lnTo>
                    <a:pt x="104" y="0"/>
                  </a:lnTo>
                  <a:lnTo>
                    <a:pt x="97" y="0"/>
                  </a:lnTo>
                  <a:lnTo>
                    <a:pt x="97" y="7"/>
                  </a:lnTo>
                  <a:lnTo>
                    <a:pt x="81" y="7"/>
                  </a:lnTo>
                  <a:lnTo>
                    <a:pt x="81" y="0"/>
                  </a:lnTo>
                  <a:lnTo>
                    <a:pt x="74" y="0"/>
                  </a:lnTo>
                  <a:lnTo>
                    <a:pt x="74" y="7"/>
                  </a:lnTo>
                  <a:lnTo>
                    <a:pt x="55" y="7"/>
                  </a:lnTo>
                  <a:lnTo>
                    <a:pt x="55" y="0"/>
                  </a:lnTo>
                  <a:lnTo>
                    <a:pt x="48" y="0"/>
                  </a:lnTo>
                  <a:lnTo>
                    <a:pt x="48" y="7"/>
                  </a:lnTo>
                  <a:lnTo>
                    <a:pt x="31" y="7"/>
                  </a:lnTo>
                  <a:lnTo>
                    <a:pt x="31" y="0"/>
                  </a:lnTo>
                  <a:lnTo>
                    <a:pt x="24" y="0"/>
                  </a:lnTo>
                  <a:lnTo>
                    <a:pt x="24" y="7"/>
                  </a:lnTo>
                  <a:lnTo>
                    <a:pt x="7" y="7"/>
                  </a:lnTo>
                  <a:lnTo>
                    <a:pt x="7" y="0"/>
                  </a:lnTo>
                  <a:lnTo>
                    <a:pt x="0" y="0"/>
                  </a:lnTo>
                  <a:lnTo>
                    <a:pt x="0" y="7"/>
                  </a:lnTo>
                  <a:lnTo>
                    <a:pt x="0" y="12"/>
                  </a:lnTo>
                  <a:lnTo>
                    <a:pt x="7" y="12"/>
                  </a:lnTo>
                  <a:lnTo>
                    <a:pt x="24" y="12"/>
                  </a:lnTo>
                  <a:lnTo>
                    <a:pt x="31" y="12"/>
                  </a:lnTo>
                  <a:lnTo>
                    <a:pt x="48" y="12"/>
                  </a:lnTo>
                  <a:lnTo>
                    <a:pt x="55" y="12"/>
                  </a:lnTo>
                  <a:lnTo>
                    <a:pt x="74" y="12"/>
                  </a:lnTo>
                  <a:lnTo>
                    <a:pt x="81" y="12"/>
                  </a:lnTo>
                  <a:lnTo>
                    <a:pt x="97" y="12"/>
                  </a:lnTo>
                  <a:lnTo>
                    <a:pt x="104" y="12"/>
                  </a:lnTo>
                  <a:lnTo>
                    <a:pt x="121" y="12"/>
                  </a:lnTo>
                  <a:lnTo>
                    <a:pt x="123" y="12"/>
                  </a:lnTo>
                  <a:lnTo>
                    <a:pt x="128" y="12"/>
                  </a:lnTo>
                  <a:lnTo>
                    <a:pt x="12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Freeform 44"/>
            <p:cNvSpPr>
              <a:spLocks/>
            </p:cNvSpPr>
            <p:nvPr/>
          </p:nvSpPr>
          <p:spPr bwMode="auto">
            <a:xfrm>
              <a:off x="2536825" y="3324226"/>
              <a:ext cx="533400" cy="198438"/>
            </a:xfrm>
            <a:custGeom>
              <a:avLst/>
              <a:gdLst>
                <a:gd name="T0" fmla="*/ 0 w 336"/>
                <a:gd name="T1" fmla="*/ 0 h 125"/>
                <a:gd name="T2" fmla="*/ 0 w 336"/>
                <a:gd name="T3" fmla="*/ 125 h 125"/>
                <a:gd name="T4" fmla="*/ 90 w 336"/>
                <a:gd name="T5" fmla="*/ 125 h 125"/>
                <a:gd name="T6" fmla="*/ 90 w 336"/>
                <a:gd name="T7" fmla="*/ 90 h 125"/>
                <a:gd name="T8" fmla="*/ 165 w 336"/>
                <a:gd name="T9" fmla="*/ 90 h 125"/>
                <a:gd name="T10" fmla="*/ 165 w 336"/>
                <a:gd name="T11" fmla="*/ 125 h 125"/>
                <a:gd name="T12" fmla="*/ 336 w 336"/>
                <a:gd name="T13" fmla="*/ 125 h 125"/>
                <a:gd name="T14" fmla="*/ 336 w 336"/>
                <a:gd name="T15" fmla="*/ 0 h 125"/>
                <a:gd name="T16" fmla="*/ 0 w 336"/>
                <a:gd name="T1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125">
                  <a:moveTo>
                    <a:pt x="0" y="0"/>
                  </a:moveTo>
                  <a:lnTo>
                    <a:pt x="0" y="125"/>
                  </a:lnTo>
                  <a:lnTo>
                    <a:pt x="90" y="125"/>
                  </a:lnTo>
                  <a:lnTo>
                    <a:pt x="90" y="90"/>
                  </a:lnTo>
                  <a:lnTo>
                    <a:pt x="165" y="90"/>
                  </a:lnTo>
                  <a:lnTo>
                    <a:pt x="165" y="125"/>
                  </a:lnTo>
                  <a:lnTo>
                    <a:pt x="336" y="125"/>
                  </a:lnTo>
                  <a:lnTo>
                    <a:pt x="3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Rectangle 45"/>
            <p:cNvSpPr>
              <a:spLocks noChangeArrowheads="1"/>
            </p:cNvSpPr>
            <p:nvPr/>
          </p:nvSpPr>
          <p:spPr bwMode="auto">
            <a:xfrm>
              <a:off x="2963863" y="3324226"/>
              <a:ext cx="106363" cy="198438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6"/>
            <p:cNvSpPr>
              <a:spLocks noChangeArrowheads="1"/>
            </p:cNvSpPr>
            <p:nvPr/>
          </p:nvSpPr>
          <p:spPr bwMode="auto">
            <a:xfrm>
              <a:off x="2649538" y="3406776"/>
              <a:ext cx="30163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7"/>
            <p:cNvSpPr>
              <a:spLocks noChangeArrowheads="1"/>
            </p:cNvSpPr>
            <p:nvPr/>
          </p:nvSpPr>
          <p:spPr bwMode="auto">
            <a:xfrm>
              <a:off x="2581275" y="3406776"/>
              <a:ext cx="30163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Rectangle 48"/>
            <p:cNvSpPr>
              <a:spLocks noChangeArrowheads="1"/>
            </p:cNvSpPr>
            <p:nvPr/>
          </p:nvSpPr>
          <p:spPr bwMode="auto">
            <a:xfrm>
              <a:off x="2724150" y="3406776"/>
              <a:ext cx="30163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2798763" y="3406776"/>
              <a:ext cx="26988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2874963" y="3406776"/>
              <a:ext cx="25400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1"/>
            <p:cNvSpPr>
              <a:spLocks/>
            </p:cNvSpPr>
            <p:nvPr/>
          </p:nvSpPr>
          <p:spPr bwMode="auto">
            <a:xfrm>
              <a:off x="2768600" y="3113088"/>
              <a:ext cx="68263" cy="41275"/>
            </a:xfrm>
            <a:custGeom>
              <a:avLst/>
              <a:gdLst>
                <a:gd name="T0" fmla="*/ 43 w 43"/>
                <a:gd name="T1" fmla="*/ 26 h 26"/>
                <a:gd name="T2" fmla="*/ 41 w 43"/>
                <a:gd name="T3" fmla="*/ 0 h 26"/>
                <a:gd name="T4" fmla="*/ 0 w 43"/>
                <a:gd name="T5" fmla="*/ 0 h 26"/>
                <a:gd name="T6" fmla="*/ 0 w 43"/>
                <a:gd name="T7" fmla="*/ 26 h 26"/>
                <a:gd name="T8" fmla="*/ 43 w 43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26">
                  <a:moveTo>
                    <a:pt x="43" y="26"/>
                  </a:moveTo>
                  <a:lnTo>
                    <a:pt x="41" y="0"/>
                  </a:lnTo>
                  <a:lnTo>
                    <a:pt x="0" y="0"/>
                  </a:lnTo>
                  <a:lnTo>
                    <a:pt x="0" y="26"/>
                  </a:lnTo>
                  <a:lnTo>
                    <a:pt x="43" y="26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2"/>
            <p:cNvSpPr>
              <a:spLocks/>
            </p:cNvSpPr>
            <p:nvPr/>
          </p:nvSpPr>
          <p:spPr bwMode="auto">
            <a:xfrm>
              <a:off x="2622550" y="3113088"/>
              <a:ext cx="68263" cy="41275"/>
            </a:xfrm>
            <a:custGeom>
              <a:avLst/>
              <a:gdLst>
                <a:gd name="T0" fmla="*/ 43 w 43"/>
                <a:gd name="T1" fmla="*/ 26 h 26"/>
                <a:gd name="T2" fmla="*/ 40 w 43"/>
                <a:gd name="T3" fmla="*/ 0 h 26"/>
                <a:gd name="T4" fmla="*/ 2 w 43"/>
                <a:gd name="T5" fmla="*/ 0 h 26"/>
                <a:gd name="T6" fmla="*/ 0 w 43"/>
                <a:gd name="T7" fmla="*/ 26 h 26"/>
                <a:gd name="T8" fmla="*/ 43 w 43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26">
                  <a:moveTo>
                    <a:pt x="43" y="26"/>
                  </a:moveTo>
                  <a:lnTo>
                    <a:pt x="40" y="0"/>
                  </a:lnTo>
                  <a:lnTo>
                    <a:pt x="2" y="0"/>
                  </a:lnTo>
                  <a:lnTo>
                    <a:pt x="0" y="26"/>
                  </a:lnTo>
                  <a:lnTo>
                    <a:pt x="43" y="26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2911475" y="3113088"/>
              <a:ext cx="68263" cy="41275"/>
            </a:xfrm>
            <a:custGeom>
              <a:avLst/>
              <a:gdLst>
                <a:gd name="T0" fmla="*/ 43 w 43"/>
                <a:gd name="T1" fmla="*/ 26 h 26"/>
                <a:gd name="T2" fmla="*/ 43 w 43"/>
                <a:gd name="T3" fmla="*/ 0 h 26"/>
                <a:gd name="T4" fmla="*/ 3 w 43"/>
                <a:gd name="T5" fmla="*/ 0 h 26"/>
                <a:gd name="T6" fmla="*/ 0 w 43"/>
                <a:gd name="T7" fmla="*/ 26 h 26"/>
                <a:gd name="T8" fmla="*/ 43 w 43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26">
                  <a:moveTo>
                    <a:pt x="43" y="26"/>
                  </a:moveTo>
                  <a:lnTo>
                    <a:pt x="43" y="0"/>
                  </a:lnTo>
                  <a:lnTo>
                    <a:pt x="3" y="0"/>
                  </a:lnTo>
                  <a:lnTo>
                    <a:pt x="0" y="26"/>
                  </a:lnTo>
                  <a:lnTo>
                    <a:pt x="43" y="26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2614613" y="3157538"/>
              <a:ext cx="82550" cy="166688"/>
            </a:xfrm>
            <a:custGeom>
              <a:avLst/>
              <a:gdLst>
                <a:gd name="T0" fmla="*/ 5 w 52"/>
                <a:gd name="T1" fmla="*/ 0 h 105"/>
                <a:gd name="T2" fmla="*/ 0 w 52"/>
                <a:gd name="T3" fmla="*/ 105 h 105"/>
                <a:gd name="T4" fmla="*/ 52 w 52"/>
                <a:gd name="T5" fmla="*/ 105 h 105"/>
                <a:gd name="T6" fmla="*/ 48 w 52"/>
                <a:gd name="T7" fmla="*/ 0 h 105"/>
                <a:gd name="T8" fmla="*/ 5 w 52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105">
                  <a:moveTo>
                    <a:pt x="5" y="0"/>
                  </a:moveTo>
                  <a:lnTo>
                    <a:pt x="0" y="105"/>
                  </a:lnTo>
                  <a:lnTo>
                    <a:pt x="52" y="105"/>
                  </a:lnTo>
                  <a:lnTo>
                    <a:pt x="48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2903538" y="3157538"/>
              <a:ext cx="87313" cy="166688"/>
            </a:xfrm>
            <a:custGeom>
              <a:avLst/>
              <a:gdLst>
                <a:gd name="T0" fmla="*/ 5 w 55"/>
                <a:gd name="T1" fmla="*/ 0 h 105"/>
                <a:gd name="T2" fmla="*/ 0 w 55"/>
                <a:gd name="T3" fmla="*/ 105 h 105"/>
                <a:gd name="T4" fmla="*/ 55 w 55"/>
                <a:gd name="T5" fmla="*/ 105 h 105"/>
                <a:gd name="T6" fmla="*/ 48 w 55"/>
                <a:gd name="T7" fmla="*/ 0 h 105"/>
                <a:gd name="T8" fmla="*/ 5 w 55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105">
                  <a:moveTo>
                    <a:pt x="5" y="0"/>
                  </a:moveTo>
                  <a:lnTo>
                    <a:pt x="0" y="105"/>
                  </a:lnTo>
                  <a:lnTo>
                    <a:pt x="55" y="105"/>
                  </a:lnTo>
                  <a:lnTo>
                    <a:pt x="48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2757488" y="3157538"/>
              <a:ext cx="87313" cy="166688"/>
            </a:xfrm>
            <a:custGeom>
              <a:avLst/>
              <a:gdLst>
                <a:gd name="T0" fmla="*/ 7 w 55"/>
                <a:gd name="T1" fmla="*/ 0 h 105"/>
                <a:gd name="T2" fmla="*/ 0 w 55"/>
                <a:gd name="T3" fmla="*/ 105 h 105"/>
                <a:gd name="T4" fmla="*/ 55 w 55"/>
                <a:gd name="T5" fmla="*/ 105 h 105"/>
                <a:gd name="T6" fmla="*/ 50 w 55"/>
                <a:gd name="T7" fmla="*/ 0 h 105"/>
                <a:gd name="T8" fmla="*/ 7 w 55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105">
                  <a:moveTo>
                    <a:pt x="7" y="0"/>
                  </a:moveTo>
                  <a:lnTo>
                    <a:pt x="0" y="105"/>
                  </a:lnTo>
                  <a:lnTo>
                    <a:pt x="55" y="105"/>
                  </a:lnTo>
                  <a:lnTo>
                    <a:pt x="50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2281238" y="2614613"/>
              <a:ext cx="115888" cy="136525"/>
            </a:xfrm>
            <a:custGeom>
              <a:avLst/>
              <a:gdLst>
                <a:gd name="T0" fmla="*/ 6 w 31"/>
                <a:gd name="T1" fmla="*/ 36 h 36"/>
                <a:gd name="T2" fmla="*/ 31 w 31"/>
                <a:gd name="T3" fmla="*/ 36 h 36"/>
                <a:gd name="T4" fmla="*/ 31 w 31"/>
                <a:gd name="T5" fmla="*/ 0 h 36"/>
                <a:gd name="T6" fmla="*/ 6 w 31"/>
                <a:gd name="T7" fmla="*/ 0 h 36"/>
                <a:gd name="T8" fmla="*/ 0 w 31"/>
                <a:gd name="T9" fmla="*/ 6 h 36"/>
                <a:gd name="T10" fmla="*/ 0 w 31"/>
                <a:gd name="T11" fmla="*/ 30 h 36"/>
                <a:gd name="T12" fmla="*/ 6 w 31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6">
                  <a:moveTo>
                    <a:pt x="6" y="36"/>
                  </a:moveTo>
                  <a:cubicBezTo>
                    <a:pt x="31" y="36"/>
                    <a:pt x="31" y="36"/>
                    <a:pt x="31" y="36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3"/>
                    <a:pt x="3" y="36"/>
                    <a:pt x="6" y="36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2322513" y="2751138"/>
              <a:ext cx="44450" cy="142875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Rectangle 59"/>
            <p:cNvSpPr>
              <a:spLocks noChangeArrowheads="1"/>
            </p:cNvSpPr>
            <p:nvPr/>
          </p:nvSpPr>
          <p:spPr bwMode="auto">
            <a:xfrm>
              <a:off x="2322513" y="2751138"/>
              <a:ext cx="44450" cy="4762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2355850" y="2935288"/>
              <a:ext cx="104775" cy="109538"/>
            </a:xfrm>
            <a:custGeom>
              <a:avLst/>
              <a:gdLst>
                <a:gd name="T0" fmla="*/ 66 w 66"/>
                <a:gd name="T1" fmla="*/ 47 h 69"/>
                <a:gd name="T2" fmla="*/ 47 w 66"/>
                <a:gd name="T3" fmla="*/ 69 h 69"/>
                <a:gd name="T4" fmla="*/ 0 w 66"/>
                <a:gd name="T5" fmla="*/ 19 h 69"/>
                <a:gd name="T6" fmla="*/ 19 w 66"/>
                <a:gd name="T7" fmla="*/ 0 h 69"/>
                <a:gd name="T8" fmla="*/ 66 w 66"/>
                <a:gd name="T9" fmla="*/ 4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9">
                  <a:moveTo>
                    <a:pt x="66" y="47"/>
                  </a:moveTo>
                  <a:lnTo>
                    <a:pt x="47" y="69"/>
                  </a:lnTo>
                  <a:lnTo>
                    <a:pt x="0" y="19"/>
                  </a:lnTo>
                  <a:lnTo>
                    <a:pt x="19" y="0"/>
                  </a:lnTo>
                  <a:lnTo>
                    <a:pt x="66" y="47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Freeform 61"/>
            <p:cNvSpPr>
              <a:spLocks/>
            </p:cNvSpPr>
            <p:nvPr/>
          </p:nvSpPr>
          <p:spPr bwMode="auto">
            <a:xfrm>
              <a:off x="2355850" y="2935288"/>
              <a:ext cx="63500" cy="68263"/>
            </a:xfrm>
            <a:custGeom>
              <a:avLst/>
              <a:gdLst>
                <a:gd name="T0" fmla="*/ 40 w 40"/>
                <a:gd name="T1" fmla="*/ 21 h 43"/>
                <a:gd name="T2" fmla="*/ 21 w 40"/>
                <a:gd name="T3" fmla="*/ 43 h 43"/>
                <a:gd name="T4" fmla="*/ 0 w 40"/>
                <a:gd name="T5" fmla="*/ 19 h 43"/>
                <a:gd name="T6" fmla="*/ 19 w 40"/>
                <a:gd name="T7" fmla="*/ 0 h 43"/>
                <a:gd name="T8" fmla="*/ 40 w 40"/>
                <a:gd name="T9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3">
                  <a:moveTo>
                    <a:pt x="40" y="21"/>
                  </a:moveTo>
                  <a:lnTo>
                    <a:pt x="21" y="43"/>
                  </a:lnTo>
                  <a:lnTo>
                    <a:pt x="0" y="19"/>
                  </a:lnTo>
                  <a:lnTo>
                    <a:pt x="19" y="0"/>
                  </a:lnTo>
                  <a:lnTo>
                    <a:pt x="40" y="2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Freeform 62"/>
            <p:cNvSpPr>
              <a:spLocks/>
            </p:cNvSpPr>
            <p:nvPr/>
          </p:nvSpPr>
          <p:spPr bwMode="auto">
            <a:xfrm>
              <a:off x="2295525" y="2833688"/>
              <a:ext cx="98425" cy="139700"/>
            </a:xfrm>
            <a:custGeom>
              <a:avLst/>
              <a:gdLst>
                <a:gd name="T0" fmla="*/ 26 w 26"/>
                <a:gd name="T1" fmla="*/ 30 h 37"/>
                <a:gd name="T2" fmla="*/ 19 w 26"/>
                <a:gd name="T3" fmla="*/ 37 h 37"/>
                <a:gd name="T4" fmla="*/ 7 w 26"/>
                <a:gd name="T5" fmla="*/ 37 h 37"/>
                <a:gd name="T6" fmla="*/ 0 w 26"/>
                <a:gd name="T7" fmla="*/ 30 h 37"/>
                <a:gd name="T8" fmla="*/ 0 w 26"/>
                <a:gd name="T9" fmla="*/ 8 h 37"/>
                <a:gd name="T10" fmla="*/ 7 w 26"/>
                <a:gd name="T11" fmla="*/ 0 h 37"/>
                <a:gd name="T12" fmla="*/ 19 w 26"/>
                <a:gd name="T13" fmla="*/ 0 h 37"/>
                <a:gd name="T14" fmla="*/ 26 w 26"/>
                <a:gd name="T15" fmla="*/ 8 h 37"/>
                <a:gd name="T16" fmla="*/ 26 w 26"/>
                <a:gd name="T17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7">
                  <a:moveTo>
                    <a:pt x="26" y="30"/>
                  </a:moveTo>
                  <a:cubicBezTo>
                    <a:pt x="26" y="34"/>
                    <a:pt x="23" y="37"/>
                    <a:pt x="19" y="37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3" y="37"/>
                    <a:pt x="0" y="34"/>
                    <a:pt x="0" y="3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3" y="0"/>
                    <a:pt x="26" y="4"/>
                    <a:pt x="26" y="8"/>
                  </a:cubicBezTo>
                  <a:lnTo>
                    <a:pt x="26" y="30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2401888" y="2984501"/>
              <a:ext cx="138113" cy="142875"/>
            </a:xfrm>
            <a:custGeom>
              <a:avLst/>
              <a:gdLst>
                <a:gd name="T0" fmla="*/ 20 w 37"/>
                <a:gd name="T1" fmla="*/ 28 h 38"/>
                <a:gd name="T2" fmla="*/ 13 w 37"/>
                <a:gd name="T3" fmla="*/ 26 h 38"/>
                <a:gd name="T4" fmla="*/ 13 w 37"/>
                <a:gd name="T5" fmla="*/ 13 h 38"/>
                <a:gd name="T6" fmla="*/ 26 w 37"/>
                <a:gd name="T7" fmla="*/ 13 h 38"/>
                <a:gd name="T8" fmla="*/ 29 w 37"/>
                <a:gd name="T9" fmla="*/ 19 h 38"/>
                <a:gd name="T10" fmla="*/ 37 w 37"/>
                <a:gd name="T11" fmla="*/ 19 h 38"/>
                <a:gd name="T12" fmla="*/ 32 w 37"/>
                <a:gd name="T13" fmla="*/ 7 h 38"/>
                <a:gd name="T14" fmla="*/ 7 w 37"/>
                <a:gd name="T15" fmla="*/ 6 h 38"/>
                <a:gd name="T16" fmla="*/ 7 w 37"/>
                <a:gd name="T17" fmla="*/ 32 h 38"/>
                <a:gd name="T18" fmla="*/ 20 w 37"/>
                <a:gd name="T19" fmla="*/ 37 h 38"/>
                <a:gd name="T20" fmla="*/ 20 w 37"/>
                <a:gd name="T21" fmla="*/ 2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38">
                  <a:moveTo>
                    <a:pt x="20" y="28"/>
                  </a:moveTo>
                  <a:cubicBezTo>
                    <a:pt x="18" y="28"/>
                    <a:pt x="15" y="28"/>
                    <a:pt x="13" y="26"/>
                  </a:cubicBezTo>
                  <a:cubicBezTo>
                    <a:pt x="10" y="22"/>
                    <a:pt x="10" y="17"/>
                    <a:pt x="13" y="13"/>
                  </a:cubicBezTo>
                  <a:cubicBezTo>
                    <a:pt x="17" y="9"/>
                    <a:pt x="22" y="9"/>
                    <a:pt x="26" y="13"/>
                  </a:cubicBezTo>
                  <a:cubicBezTo>
                    <a:pt x="28" y="15"/>
                    <a:pt x="28" y="17"/>
                    <a:pt x="29" y="19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7" y="15"/>
                    <a:pt x="36" y="10"/>
                    <a:pt x="32" y="7"/>
                  </a:cubicBezTo>
                  <a:cubicBezTo>
                    <a:pt x="25" y="0"/>
                    <a:pt x="14" y="0"/>
                    <a:pt x="7" y="6"/>
                  </a:cubicBezTo>
                  <a:cubicBezTo>
                    <a:pt x="0" y="14"/>
                    <a:pt x="0" y="25"/>
                    <a:pt x="7" y="32"/>
                  </a:cubicBezTo>
                  <a:cubicBezTo>
                    <a:pt x="11" y="36"/>
                    <a:pt x="15" y="38"/>
                    <a:pt x="20" y="37"/>
                  </a:cubicBezTo>
                  <a:lnTo>
                    <a:pt x="20" y="28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4"/>
            <p:cNvSpPr>
              <a:spLocks/>
            </p:cNvSpPr>
            <p:nvPr/>
          </p:nvSpPr>
          <p:spPr bwMode="auto">
            <a:xfrm>
              <a:off x="1912938" y="3275013"/>
              <a:ext cx="404813" cy="403225"/>
            </a:xfrm>
            <a:custGeom>
              <a:avLst/>
              <a:gdLst>
                <a:gd name="T0" fmla="*/ 48 w 108"/>
                <a:gd name="T1" fmla="*/ 0 h 107"/>
                <a:gd name="T2" fmla="*/ 13 w 108"/>
                <a:gd name="T3" fmla="*/ 19 h 107"/>
                <a:gd name="T4" fmla="*/ 1 w 108"/>
                <a:gd name="T5" fmla="*/ 58 h 107"/>
                <a:gd name="T6" fmla="*/ 21 w 108"/>
                <a:gd name="T7" fmla="*/ 94 h 107"/>
                <a:gd name="T8" fmla="*/ 60 w 108"/>
                <a:gd name="T9" fmla="*/ 106 h 107"/>
                <a:gd name="T10" fmla="*/ 95 w 108"/>
                <a:gd name="T11" fmla="*/ 86 h 107"/>
                <a:gd name="T12" fmla="*/ 107 w 108"/>
                <a:gd name="T13" fmla="*/ 47 h 107"/>
                <a:gd name="T14" fmla="*/ 87 w 108"/>
                <a:gd name="T15" fmla="*/ 11 h 107"/>
                <a:gd name="T16" fmla="*/ 54 w 108"/>
                <a:gd name="T17" fmla="*/ 0 h 107"/>
                <a:gd name="T18" fmla="*/ 48 w 108"/>
                <a:gd name="T1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107">
                  <a:moveTo>
                    <a:pt x="48" y="0"/>
                  </a:moveTo>
                  <a:cubicBezTo>
                    <a:pt x="34" y="2"/>
                    <a:pt x="21" y="9"/>
                    <a:pt x="13" y="19"/>
                  </a:cubicBezTo>
                  <a:cubicBezTo>
                    <a:pt x="4" y="30"/>
                    <a:pt x="0" y="44"/>
                    <a:pt x="1" y="58"/>
                  </a:cubicBezTo>
                  <a:cubicBezTo>
                    <a:pt x="3" y="73"/>
                    <a:pt x="10" y="86"/>
                    <a:pt x="21" y="94"/>
                  </a:cubicBezTo>
                  <a:cubicBezTo>
                    <a:pt x="31" y="103"/>
                    <a:pt x="45" y="107"/>
                    <a:pt x="60" y="106"/>
                  </a:cubicBezTo>
                  <a:cubicBezTo>
                    <a:pt x="74" y="104"/>
                    <a:pt x="87" y="97"/>
                    <a:pt x="95" y="86"/>
                  </a:cubicBezTo>
                  <a:cubicBezTo>
                    <a:pt x="104" y="76"/>
                    <a:pt x="108" y="62"/>
                    <a:pt x="107" y="47"/>
                  </a:cubicBezTo>
                  <a:cubicBezTo>
                    <a:pt x="105" y="33"/>
                    <a:pt x="98" y="20"/>
                    <a:pt x="87" y="11"/>
                  </a:cubicBezTo>
                  <a:cubicBezTo>
                    <a:pt x="78" y="4"/>
                    <a:pt x="66" y="0"/>
                    <a:pt x="54" y="0"/>
                  </a:cubicBezTo>
                  <a:cubicBezTo>
                    <a:pt x="52" y="0"/>
                    <a:pt x="50" y="0"/>
                    <a:pt x="4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Freeform 65"/>
            <p:cNvSpPr>
              <a:spLocks/>
            </p:cNvSpPr>
            <p:nvPr/>
          </p:nvSpPr>
          <p:spPr bwMode="auto">
            <a:xfrm>
              <a:off x="1954213" y="3379788"/>
              <a:ext cx="79375" cy="98425"/>
            </a:xfrm>
            <a:custGeom>
              <a:avLst/>
              <a:gdLst>
                <a:gd name="T0" fmla="*/ 8 w 21"/>
                <a:gd name="T1" fmla="*/ 0 h 26"/>
                <a:gd name="T2" fmla="*/ 1 w 21"/>
                <a:gd name="T3" fmla="*/ 26 h 26"/>
                <a:gd name="T4" fmla="*/ 17 w 21"/>
                <a:gd name="T5" fmla="*/ 25 h 26"/>
                <a:gd name="T6" fmla="*/ 21 w 21"/>
                <a:gd name="T7" fmla="*/ 11 h 26"/>
                <a:gd name="T8" fmla="*/ 8 w 21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6">
                  <a:moveTo>
                    <a:pt x="8" y="0"/>
                  </a:moveTo>
                  <a:cubicBezTo>
                    <a:pt x="3" y="8"/>
                    <a:pt x="0" y="17"/>
                    <a:pt x="1" y="26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7" y="20"/>
                    <a:pt x="18" y="15"/>
                    <a:pt x="21" y="11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rgbClr val="CCE3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Freeform 66"/>
            <p:cNvSpPr>
              <a:spLocks/>
            </p:cNvSpPr>
            <p:nvPr/>
          </p:nvSpPr>
          <p:spPr bwMode="auto">
            <a:xfrm>
              <a:off x="2111375" y="3311526"/>
              <a:ext cx="98425" cy="76200"/>
            </a:xfrm>
            <a:custGeom>
              <a:avLst/>
              <a:gdLst>
                <a:gd name="T0" fmla="*/ 1 w 26"/>
                <a:gd name="T1" fmla="*/ 0 h 20"/>
                <a:gd name="T2" fmla="*/ 0 w 26"/>
                <a:gd name="T3" fmla="*/ 0 h 20"/>
                <a:gd name="T4" fmla="*/ 1 w 26"/>
                <a:gd name="T5" fmla="*/ 16 h 20"/>
                <a:gd name="T6" fmla="*/ 1 w 26"/>
                <a:gd name="T7" fmla="*/ 16 h 20"/>
                <a:gd name="T8" fmla="*/ 15 w 26"/>
                <a:gd name="T9" fmla="*/ 20 h 20"/>
                <a:gd name="T10" fmla="*/ 26 w 26"/>
                <a:gd name="T11" fmla="*/ 8 h 20"/>
                <a:gd name="T12" fmla="*/ 1 w 26"/>
                <a:gd name="T1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0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6" y="16"/>
                    <a:pt x="11" y="18"/>
                    <a:pt x="15" y="2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18" y="2"/>
                    <a:pt x="10" y="0"/>
                    <a:pt x="1" y="0"/>
                  </a:cubicBezTo>
                </a:path>
              </a:pathLst>
            </a:custGeom>
            <a:solidFill>
              <a:srgbClr val="99C8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Freeform 67"/>
            <p:cNvSpPr>
              <a:spLocks/>
            </p:cNvSpPr>
            <p:nvPr/>
          </p:nvSpPr>
          <p:spPr bwMode="auto">
            <a:xfrm>
              <a:off x="1998663" y="3316288"/>
              <a:ext cx="98425" cy="85725"/>
            </a:xfrm>
            <a:custGeom>
              <a:avLst/>
              <a:gdLst>
                <a:gd name="T0" fmla="*/ 24 w 26"/>
                <a:gd name="T1" fmla="*/ 0 h 23"/>
                <a:gd name="T2" fmla="*/ 0 w 26"/>
                <a:gd name="T3" fmla="*/ 13 h 23"/>
                <a:gd name="T4" fmla="*/ 13 w 26"/>
                <a:gd name="T5" fmla="*/ 23 h 23"/>
                <a:gd name="T6" fmla="*/ 26 w 26"/>
                <a:gd name="T7" fmla="*/ 16 h 23"/>
                <a:gd name="T8" fmla="*/ 24 w 2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3">
                  <a:moveTo>
                    <a:pt x="24" y="0"/>
                  </a:moveTo>
                  <a:cubicBezTo>
                    <a:pt x="15" y="1"/>
                    <a:pt x="6" y="6"/>
                    <a:pt x="0" y="1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6" y="20"/>
                    <a:pt x="21" y="17"/>
                    <a:pt x="26" y="16"/>
                  </a:cubicBezTo>
                  <a:cubicBezTo>
                    <a:pt x="24" y="0"/>
                    <a:pt x="24" y="0"/>
                    <a:pt x="24" y="0"/>
                  </a:cubicBezTo>
                </a:path>
              </a:pathLst>
            </a:custGeom>
            <a:solidFill>
              <a:srgbClr val="B2D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8"/>
            <p:cNvSpPr>
              <a:spLocks/>
            </p:cNvSpPr>
            <p:nvPr/>
          </p:nvSpPr>
          <p:spPr bwMode="auto">
            <a:xfrm>
              <a:off x="1957388" y="3492501"/>
              <a:ext cx="90488" cy="98425"/>
            </a:xfrm>
            <a:custGeom>
              <a:avLst/>
              <a:gdLst>
                <a:gd name="T0" fmla="*/ 17 w 24"/>
                <a:gd name="T1" fmla="*/ 0 h 26"/>
                <a:gd name="T2" fmla="*/ 0 w 24"/>
                <a:gd name="T3" fmla="*/ 2 h 26"/>
                <a:gd name="T4" fmla="*/ 13 w 24"/>
                <a:gd name="T5" fmla="*/ 26 h 26"/>
                <a:gd name="T6" fmla="*/ 24 w 24"/>
                <a:gd name="T7" fmla="*/ 13 h 26"/>
                <a:gd name="T8" fmla="*/ 17 w 24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6">
                  <a:moveTo>
                    <a:pt x="17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2" y="11"/>
                    <a:pt x="6" y="20"/>
                    <a:pt x="13" y="26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0" y="10"/>
                    <a:pt x="18" y="5"/>
                    <a:pt x="17" y="0"/>
                  </a:cubicBezTo>
                </a:path>
              </a:pathLst>
            </a:custGeom>
            <a:solidFill>
              <a:srgbClr val="DFEE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9"/>
            <p:cNvSpPr>
              <a:spLocks/>
            </p:cNvSpPr>
            <p:nvPr/>
          </p:nvSpPr>
          <p:spPr bwMode="auto">
            <a:xfrm>
              <a:off x="2014538" y="3263901"/>
              <a:ext cx="349250" cy="455613"/>
            </a:xfrm>
            <a:custGeom>
              <a:avLst/>
              <a:gdLst>
                <a:gd name="T0" fmla="*/ 91 w 93"/>
                <a:gd name="T1" fmla="*/ 49 h 121"/>
                <a:gd name="T2" fmla="*/ 67 w 93"/>
                <a:gd name="T3" fmla="*/ 6 h 121"/>
                <a:gd name="T4" fmla="*/ 59 w 93"/>
                <a:gd name="T5" fmla="*/ 0 h 121"/>
                <a:gd name="T6" fmla="*/ 54 w 93"/>
                <a:gd name="T7" fmla="*/ 10 h 121"/>
                <a:gd name="T8" fmla="*/ 60 w 93"/>
                <a:gd name="T9" fmla="*/ 14 h 121"/>
                <a:gd name="T10" fmla="*/ 80 w 93"/>
                <a:gd name="T11" fmla="*/ 50 h 121"/>
                <a:gd name="T12" fmla="*/ 68 w 93"/>
                <a:gd name="T13" fmla="*/ 89 h 121"/>
                <a:gd name="T14" fmla="*/ 33 w 93"/>
                <a:gd name="T15" fmla="*/ 109 h 121"/>
                <a:gd name="T16" fmla="*/ 5 w 93"/>
                <a:gd name="T17" fmla="*/ 104 h 121"/>
                <a:gd name="T18" fmla="*/ 0 w 93"/>
                <a:gd name="T19" fmla="*/ 114 h 121"/>
                <a:gd name="T20" fmla="*/ 34 w 93"/>
                <a:gd name="T21" fmla="*/ 119 h 121"/>
                <a:gd name="T22" fmla="*/ 77 w 93"/>
                <a:gd name="T23" fmla="*/ 96 h 121"/>
                <a:gd name="T24" fmla="*/ 91 w 93"/>
                <a:gd name="T25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121">
                  <a:moveTo>
                    <a:pt x="91" y="49"/>
                  </a:moveTo>
                  <a:cubicBezTo>
                    <a:pt x="89" y="31"/>
                    <a:pt x="80" y="16"/>
                    <a:pt x="67" y="6"/>
                  </a:cubicBezTo>
                  <a:cubicBezTo>
                    <a:pt x="64" y="4"/>
                    <a:pt x="62" y="2"/>
                    <a:pt x="59" y="0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6" y="11"/>
                    <a:pt x="58" y="13"/>
                    <a:pt x="60" y="14"/>
                  </a:cubicBezTo>
                  <a:cubicBezTo>
                    <a:pt x="71" y="23"/>
                    <a:pt x="78" y="36"/>
                    <a:pt x="80" y="50"/>
                  </a:cubicBezTo>
                  <a:cubicBezTo>
                    <a:pt x="81" y="65"/>
                    <a:pt x="77" y="79"/>
                    <a:pt x="68" y="89"/>
                  </a:cubicBezTo>
                  <a:cubicBezTo>
                    <a:pt x="60" y="100"/>
                    <a:pt x="47" y="107"/>
                    <a:pt x="33" y="109"/>
                  </a:cubicBezTo>
                  <a:cubicBezTo>
                    <a:pt x="23" y="110"/>
                    <a:pt x="13" y="108"/>
                    <a:pt x="5" y="104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10" y="119"/>
                    <a:pt x="22" y="121"/>
                    <a:pt x="34" y="119"/>
                  </a:cubicBezTo>
                  <a:cubicBezTo>
                    <a:pt x="51" y="118"/>
                    <a:pt x="66" y="109"/>
                    <a:pt x="77" y="96"/>
                  </a:cubicBezTo>
                  <a:cubicBezTo>
                    <a:pt x="87" y="83"/>
                    <a:pt x="93" y="67"/>
                    <a:pt x="91" y="49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70"/>
            <p:cNvSpPr>
              <a:spLocks/>
            </p:cNvSpPr>
            <p:nvPr/>
          </p:nvSpPr>
          <p:spPr bwMode="auto">
            <a:xfrm>
              <a:off x="1871663" y="3228976"/>
              <a:ext cx="363538" cy="463550"/>
            </a:xfrm>
            <a:custGeom>
              <a:avLst/>
              <a:gdLst>
                <a:gd name="T0" fmla="*/ 32 w 97"/>
                <a:gd name="T1" fmla="*/ 106 h 123"/>
                <a:gd name="T2" fmla="*/ 12 w 97"/>
                <a:gd name="T3" fmla="*/ 70 h 123"/>
                <a:gd name="T4" fmla="*/ 24 w 97"/>
                <a:gd name="T5" fmla="*/ 31 h 123"/>
                <a:gd name="T6" fmla="*/ 59 w 97"/>
                <a:gd name="T7" fmla="*/ 12 h 123"/>
                <a:gd name="T8" fmla="*/ 92 w 97"/>
                <a:gd name="T9" fmla="*/ 19 h 123"/>
                <a:gd name="T10" fmla="*/ 97 w 97"/>
                <a:gd name="T11" fmla="*/ 9 h 123"/>
                <a:gd name="T12" fmla="*/ 58 w 97"/>
                <a:gd name="T13" fmla="*/ 1 h 123"/>
                <a:gd name="T14" fmla="*/ 15 w 97"/>
                <a:gd name="T15" fmla="*/ 25 h 123"/>
                <a:gd name="T16" fmla="*/ 15 w 97"/>
                <a:gd name="T17" fmla="*/ 25 h 123"/>
                <a:gd name="T18" fmla="*/ 1 w 97"/>
                <a:gd name="T19" fmla="*/ 72 h 123"/>
                <a:gd name="T20" fmla="*/ 25 w 97"/>
                <a:gd name="T21" fmla="*/ 115 h 123"/>
                <a:gd name="T22" fmla="*/ 38 w 97"/>
                <a:gd name="T23" fmla="*/ 123 h 123"/>
                <a:gd name="T24" fmla="*/ 43 w 97"/>
                <a:gd name="T25" fmla="*/ 113 h 123"/>
                <a:gd name="T26" fmla="*/ 32 w 97"/>
                <a:gd name="T27" fmla="*/ 106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7" h="123">
                  <a:moveTo>
                    <a:pt x="32" y="106"/>
                  </a:moveTo>
                  <a:cubicBezTo>
                    <a:pt x="21" y="98"/>
                    <a:pt x="14" y="85"/>
                    <a:pt x="12" y="70"/>
                  </a:cubicBezTo>
                  <a:cubicBezTo>
                    <a:pt x="11" y="56"/>
                    <a:pt x="15" y="42"/>
                    <a:pt x="24" y="31"/>
                  </a:cubicBezTo>
                  <a:cubicBezTo>
                    <a:pt x="32" y="21"/>
                    <a:pt x="45" y="14"/>
                    <a:pt x="59" y="12"/>
                  </a:cubicBezTo>
                  <a:cubicBezTo>
                    <a:pt x="71" y="11"/>
                    <a:pt x="83" y="13"/>
                    <a:pt x="92" y="19"/>
                  </a:cubicBezTo>
                  <a:cubicBezTo>
                    <a:pt x="97" y="9"/>
                    <a:pt x="97" y="9"/>
                    <a:pt x="97" y="9"/>
                  </a:cubicBezTo>
                  <a:cubicBezTo>
                    <a:pt x="86" y="3"/>
                    <a:pt x="72" y="0"/>
                    <a:pt x="58" y="1"/>
                  </a:cubicBezTo>
                  <a:cubicBezTo>
                    <a:pt x="41" y="3"/>
                    <a:pt x="26" y="12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5" y="37"/>
                    <a:pt x="0" y="54"/>
                    <a:pt x="1" y="72"/>
                  </a:cubicBezTo>
                  <a:cubicBezTo>
                    <a:pt x="3" y="89"/>
                    <a:pt x="12" y="104"/>
                    <a:pt x="25" y="115"/>
                  </a:cubicBezTo>
                  <a:cubicBezTo>
                    <a:pt x="29" y="118"/>
                    <a:pt x="33" y="121"/>
                    <a:pt x="38" y="123"/>
                  </a:cubicBezTo>
                  <a:cubicBezTo>
                    <a:pt x="43" y="113"/>
                    <a:pt x="43" y="113"/>
                    <a:pt x="43" y="113"/>
                  </a:cubicBezTo>
                  <a:cubicBezTo>
                    <a:pt x="39" y="111"/>
                    <a:pt x="35" y="109"/>
                    <a:pt x="32" y="106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Freeform 71"/>
            <p:cNvSpPr>
              <a:spLocks/>
            </p:cNvSpPr>
            <p:nvPr/>
          </p:nvSpPr>
          <p:spPr bwMode="auto">
            <a:xfrm>
              <a:off x="1874838" y="3233738"/>
              <a:ext cx="360363" cy="458788"/>
            </a:xfrm>
            <a:custGeom>
              <a:avLst/>
              <a:gdLst>
                <a:gd name="T0" fmla="*/ 64 w 96"/>
                <a:gd name="T1" fmla="*/ 0 h 122"/>
                <a:gd name="T2" fmla="*/ 57 w 96"/>
                <a:gd name="T3" fmla="*/ 0 h 122"/>
                <a:gd name="T4" fmla="*/ 14 w 96"/>
                <a:gd name="T5" fmla="*/ 24 h 122"/>
                <a:gd name="T6" fmla="*/ 14 w 96"/>
                <a:gd name="T7" fmla="*/ 24 h 122"/>
                <a:gd name="T8" fmla="*/ 0 w 96"/>
                <a:gd name="T9" fmla="*/ 64 h 122"/>
                <a:gd name="T10" fmla="*/ 0 w 96"/>
                <a:gd name="T11" fmla="*/ 71 h 122"/>
                <a:gd name="T12" fmla="*/ 24 w 96"/>
                <a:gd name="T13" fmla="*/ 114 h 122"/>
                <a:gd name="T14" fmla="*/ 37 w 96"/>
                <a:gd name="T15" fmla="*/ 122 h 122"/>
                <a:gd name="T16" fmla="*/ 42 w 96"/>
                <a:gd name="T17" fmla="*/ 112 h 122"/>
                <a:gd name="T18" fmla="*/ 31 w 96"/>
                <a:gd name="T19" fmla="*/ 106 h 122"/>
                <a:gd name="T20" fmla="*/ 31 w 96"/>
                <a:gd name="T21" fmla="*/ 105 h 122"/>
                <a:gd name="T22" fmla="*/ 11 w 96"/>
                <a:gd name="T23" fmla="*/ 69 h 122"/>
                <a:gd name="T24" fmla="*/ 11 w 96"/>
                <a:gd name="T25" fmla="*/ 64 h 122"/>
                <a:gd name="T26" fmla="*/ 23 w 96"/>
                <a:gd name="T27" fmla="*/ 30 h 122"/>
                <a:gd name="T28" fmla="*/ 58 w 96"/>
                <a:gd name="T29" fmla="*/ 11 h 122"/>
                <a:gd name="T30" fmla="*/ 64 w 96"/>
                <a:gd name="T31" fmla="*/ 11 h 122"/>
                <a:gd name="T32" fmla="*/ 91 w 96"/>
                <a:gd name="T33" fmla="*/ 18 h 122"/>
                <a:gd name="T34" fmla="*/ 96 w 96"/>
                <a:gd name="T35" fmla="*/ 8 h 122"/>
                <a:gd name="T36" fmla="*/ 64 w 96"/>
                <a:gd name="T37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122">
                  <a:moveTo>
                    <a:pt x="64" y="0"/>
                  </a:moveTo>
                  <a:cubicBezTo>
                    <a:pt x="62" y="0"/>
                    <a:pt x="60" y="0"/>
                    <a:pt x="57" y="0"/>
                  </a:cubicBezTo>
                  <a:cubicBezTo>
                    <a:pt x="40" y="2"/>
                    <a:pt x="25" y="11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5" y="35"/>
                    <a:pt x="0" y="49"/>
                    <a:pt x="0" y="64"/>
                  </a:cubicBezTo>
                  <a:cubicBezTo>
                    <a:pt x="0" y="66"/>
                    <a:pt x="0" y="68"/>
                    <a:pt x="0" y="71"/>
                  </a:cubicBezTo>
                  <a:cubicBezTo>
                    <a:pt x="2" y="88"/>
                    <a:pt x="11" y="103"/>
                    <a:pt x="24" y="114"/>
                  </a:cubicBezTo>
                  <a:cubicBezTo>
                    <a:pt x="28" y="117"/>
                    <a:pt x="32" y="120"/>
                    <a:pt x="37" y="122"/>
                  </a:cubicBezTo>
                  <a:cubicBezTo>
                    <a:pt x="42" y="112"/>
                    <a:pt x="42" y="112"/>
                    <a:pt x="42" y="112"/>
                  </a:cubicBezTo>
                  <a:cubicBezTo>
                    <a:pt x="38" y="110"/>
                    <a:pt x="34" y="108"/>
                    <a:pt x="31" y="106"/>
                  </a:cubicBezTo>
                  <a:cubicBezTo>
                    <a:pt x="31" y="105"/>
                    <a:pt x="31" y="105"/>
                    <a:pt x="31" y="105"/>
                  </a:cubicBezTo>
                  <a:cubicBezTo>
                    <a:pt x="20" y="97"/>
                    <a:pt x="13" y="84"/>
                    <a:pt x="11" y="69"/>
                  </a:cubicBezTo>
                  <a:cubicBezTo>
                    <a:pt x="11" y="68"/>
                    <a:pt x="11" y="66"/>
                    <a:pt x="11" y="64"/>
                  </a:cubicBezTo>
                  <a:cubicBezTo>
                    <a:pt x="11" y="51"/>
                    <a:pt x="15" y="40"/>
                    <a:pt x="23" y="30"/>
                  </a:cubicBezTo>
                  <a:cubicBezTo>
                    <a:pt x="31" y="20"/>
                    <a:pt x="44" y="13"/>
                    <a:pt x="58" y="11"/>
                  </a:cubicBezTo>
                  <a:cubicBezTo>
                    <a:pt x="60" y="11"/>
                    <a:pt x="62" y="11"/>
                    <a:pt x="64" y="11"/>
                  </a:cubicBezTo>
                  <a:cubicBezTo>
                    <a:pt x="74" y="11"/>
                    <a:pt x="83" y="13"/>
                    <a:pt x="91" y="1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86" y="3"/>
                    <a:pt x="76" y="0"/>
                    <a:pt x="64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Freeform 72"/>
            <p:cNvSpPr>
              <a:spLocks/>
            </p:cNvSpPr>
            <p:nvPr/>
          </p:nvSpPr>
          <p:spPr bwMode="auto">
            <a:xfrm>
              <a:off x="2187575" y="3354388"/>
              <a:ext cx="85725" cy="82550"/>
            </a:xfrm>
            <a:custGeom>
              <a:avLst/>
              <a:gdLst>
                <a:gd name="T0" fmla="*/ 10 w 23"/>
                <a:gd name="T1" fmla="*/ 0 h 22"/>
                <a:gd name="T2" fmla="*/ 0 w 23"/>
                <a:gd name="T3" fmla="*/ 13 h 22"/>
                <a:gd name="T4" fmla="*/ 6 w 23"/>
                <a:gd name="T5" fmla="*/ 22 h 22"/>
                <a:gd name="T6" fmla="*/ 23 w 23"/>
                <a:gd name="T7" fmla="*/ 22 h 22"/>
                <a:gd name="T8" fmla="*/ 10 w 23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2">
                  <a:moveTo>
                    <a:pt x="10" y="0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2" y="16"/>
                    <a:pt x="4" y="19"/>
                    <a:pt x="6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1" y="14"/>
                    <a:pt x="17" y="6"/>
                    <a:pt x="10" y="0"/>
                  </a:cubicBez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Freeform 73"/>
            <p:cNvSpPr>
              <a:spLocks/>
            </p:cNvSpPr>
            <p:nvPr/>
          </p:nvSpPr>
          <p:spPr bwMode="auto">
            <a:xfrm>
              <a:off x="2085975" y="3444876"/>
              <a:ext cx="214313" cy="55563"/>
            </a:xfrm>
            <a:custGeom>
              <a:avLst/>
              <a:gdLst>
                <a:gd name="T0" fmla="*/ 3 w 57"/>
                <a:gd name="T1" fmla="*/ 13 h 15"/>
                <a:gd name="T2" fmla="*/ 3 w 57"/>
                <a:gd name="T3" fmla="*/ 2 h 15"/>
                <a:gd name="T4" fmla="*/ 8 w 57"/>
                <a:gd name="T5" fmla="*/ 0 h 15"/>
                <a:gd name="T6" fmla="*/ 14 w 57"/>
                <a:gd name="T7" fmla="*/ 2 h 15"/>
                <a:gd name="T8" fmla="*/ 14 w 57"/>
                <a:gd name="T9" fmla="*/ 2 h 15"/>
                <a:gd name="T10" fmla="*/ 33 w 57"/>
                <a:gd name="T11" fmla="*/ 2 h 15"/>
                <a:gd name="T12" fmla="*/ 50 w 57"/>
                <a:gd name="T13" fmla="*/ 2 h 15"/>
                <a:gd name="T14" fmla="*/ 52 w 57"/>
                <a:gd name="T15" fmla="*/ 2 h 15"/>
                <a:gd name="T16" fmla="*/ 52 w 57"/>
                <a:gd name="T17" fmla="*/ 2 h 15"/>
                <a:gd name="T18" fmla="*/ 57 w 57"/>
                <a:gd name="T19" fmla="*/ 8 h 15"/>
                <a:gd name="T20" fmla="*/ 52 w 57"/>
                <a:gd name="T21" fmla="*/ 13 h 15"/>
                <a:gd name="T22" fmla="*/ 13 w 57"/>
                <a:gd name="T23" fmla="*/ 13 h 15"/>
                <a:gd name="T24" fmla="*/ 8 w 57"/>
                <a:gd name="T25" fmla="*/ 15 h 15"/>
                <a:gd name="T26" fmla="*/ 3 w 57"/>
                <a:gd name="T27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7" h="15">
                  <a:moveTo>
                    <a:pt x="3" y="13"/>
                  </a:moveTo>
                  <a:cubicBezTo>
                    <a:pt x="0" y="10"/>
                    <a:pt x="0" y="5"/>
                    <a:pt x="3" y="2"/>
                  </a:cubicBezTo>
                  <a:cubicBezTo>
                    <a:pt x="5" y="1"/>
                    <a:pt x="6" y="0"/>
                    <a:pt x="8" y="0"/>
                  </a:cubicBezTo>
                  <a:cubicBezTo>
                    <a:pt x="10" y="0"/>
                    <a:pt x="12" y="1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5" y="2"/>
                    <a:pt x="57" y="5"/>
                    <a:pt x="57" y="8"/>
                  </a:cubicBezTo>
                  <a:cubicBezTo>
                    <a:pt x="57" y="11"/>
                    <a:pt x="55" y="13"/>
                    <a:pt x="52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4"/>
                    <a:pt x="10" y="15"/>
                    <a:pt x="8" y="15"/>
                  </a:cubicBezTo>
                  <a:cubicBezTo>
                    <a:pt x="6" y="15"/>
                    <a:pt x="5" y="14"/>
                    <a:pt x="3" y="13"/>
                  </a:cubicBezTo>
                </a:path>
              </a:pathLst>
            </a:custGeom>
            <a:solidFill>
              <a:srgbClr val="DB5B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Freeform 74"/>
            <p:cNvSpPr>
              <a:spLocks/>
            </p:cNvSpPr>
            <p:nvPr/>
          </p:nvSpPr>
          <p:spPr bwMode="auto">
            <a:xfrm>
              <a:off x="2089150" y="3444876"/>
              <a:ext cx="211138" cy="30163"/>
            </a:xfrm>
            <a:custGeom>
              <a:avLst/>
              <a:gdLst>
                <a:gd name="T0" fmla="*/ 51 w 56"/>
                <a:gd name="T1" fmla="*/ 2 h 8"/>
                <a:gd name="T2" fmla="*/ 51 w 56"/>
                <a:gd name="T3" fmla="*/ 2 h 8"/>
                <a:gd name="T4" fmla="*/ 49 w 56"/>
                <a:gd name="T5" fmla="*/ 2 h 8"/>
                <a:gd name="T6" fmla="*/ 32 w 56"/>
                <a:gd name="T7" fmla="*/ 2 h 8"/>
                <a:gd name="T8" fmla="*/ 13 w 56"/>
                <a:gd name="T9" fmla="*/ 2 h 8"/>
                <a:gd name="T10" fmla="*/ 13 w 56"/>
                <a:gd name="T11" fmla="*/ 2 h 8"/>
                <a:gd name="T12" fmla="*/ 7 w 56"/>
                <a:gd name="T13" fmla="*/ 0 h 8"/>
                <a:gd name="T14" fmla="*/ 2 w 56"/>
                <a:gd name="T15" fmla="*/ 3 h 8"/>
                <a:gd name="T16" fmla="*/ 0 w 56"/>
                <a:gd name="T17" fmla="*/ 8 h 8"/>
                <a:gd name="T18" fmla="*/ 56 w 56"/>
                <a:gd name="T19" fmla="*/ 8 h 8"/>
                <a:gd name="T20" fmla="*/ 51 w 56"/>
                <a:gd name="T2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" h="8"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4" y="1"/>
                    <a:pt x="2" y="3"/>
                  </a:cubicBezTo>
                  <a:cubicBezTo>
                    <a:pt x="1" y="4"/>
                    <a:pt x="0" y="6"/>
                    <a:pt x="0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6" y="5"/>
                    <a:pt x="54" y="2"/>
                    <a:pt x="51" y="2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Freeform 75"/>
            <p:cNvSpPr>
              <a:spLocks/>
            </p:cNvSpPr>
            <p:nvPr/>
          </p:nvSpPr>
          <p:spPr bwMode="auto">
            <a:xfrm>
              <a:off x="1755775" y="2570163"/>
              <a:ext cx="330200" cy="482600"/>
            </a:xfrm>
            <a:custGeom>
              <a:avLst/>
              <a:gdLst>
                <a:gd name="T0" fmla="*/ 88 w 88"/>
                <a:gd name="T1" fmla="*/ 120 h 128"/>
                <a:gd name="T2" fmla="*/ 80 w 88"/>
                <a:gd name="T3" fmla="*/ 128 h 128"/>
                <a:gd name="T4" fmla="*/ 8 w 88"/>
                <a:gd name="T5" fmla="*/ 128 h 128"/>
                <a:gd name="T6" fmla="*/ 0 w 88"/>
                <a:gd name="T7" fmla="*/ 120 h 128"/>
                <a:gd name="T8" fmla="*/ 0 w 88"/>
                <a:gd name="T9" fmla="*/ 8 h 128"/>
                <a:gd name="T10" fmla="*/ 8 w 88"/>
                <a:gd name="T11" fmla="*/ 0 h 128"/>
                <a:gd name="T12" fmla="*/ 80 w 88"/>
                <a:gd name="T13" fmla="*/ 0 h 128"/>
                <a:gd name="T14" fmla="*/ 88 w 88"/>
                <a:gd name="T15" fmla="*/ 8 h 128"/>
                <a:gd name="T16" fmla="*/ 88 w 88"/>
                <a:gd name="T17" fmla="*/ 12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28">
                  <a:moveTo>
                    <a:pt x="88" y="120"/>
                  </a:moveTo>
                  <a:cubicBezTo>
                    <a:pt x="88" y="124"/>
                    <a:pt x="85" y="128"/>
                    <a:pt x="80" y="128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3" y="128"/>
                    <a:pt x="0" y="124"/>
                    <a:pt x="0" y="12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3"/>
                    <a:pt x="88" y="8"/>
                  </a:cubicBezTo>
                  <a:cubicBezTo>
                    <a:pt x="88" y="120"/>
                    <a:pt x="88" y="120"/>
                    <a:pt x="88" y="120"/>
                  </a:cubicBezTo>
                </a:path>
              </a:pathLst>
            </a:custGeom>
            <a:solidFill>
              <a:srgbClr val="3E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Rectangle 76"/>
            <p:cNvSpPr>
              <a:spLocks noChangeArrowheads="1"/>
            </p:cNvSpPr>
            <p:nvPr/>
          </p:nvSpPr>
          <p:spPr bwMode="auto">
            <a:xfrm>
              <a:off x="1778000" y="2617788"/>
              <a:ext cx="285750" cy="339725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Rectangle 77"/>
            <p:cNvSpPr>
              <a:spLocks noChangeArrowheads="1"/>
            </p:cNvSpPr>
            <p:nvPr/>
          </p:nvSpPr>
          <p:spPr bwMode="auto">
            <a:xfrm>
              <a:off x="1778000" y="2617788"/>
              <a:ext cx="285750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Oval 78"/>
            <p:cNvSpPr>
              <a:spLocks noChangeArrowheads="1"/>
            </p:cNvSpPr>
            <p:nvPr/>
          </p:nvSpPr>
          <p:spPr bwMode="auto">
            <a:xfrm>
              <a:off x="1893888" y="2976563"/>
              <a:ext cx="52388" cy="571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Oval 79"/>
            <p:cNvSpPr>
              <a:spLocks noChangeArrowheads="1"/>
            </p:cNvSpPr>
            <p:nvPr/>
          </p:nvSpPr>
          <p:spPr bwMode="auto">
            <a:xfrm>
              <a:off x="1901825" y="2984501"/>
              <a:ext cx="38100" cy="38100"/>
            </a:xfrm>
            <a:prstGeom prst="ellipse">
              <a:avLst/>
            </a:pr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Freeform 80"/>
            <p:cNvSpPr>
              <a:spLocks/>
            </p:cNvSpPr>
            <p:nvPr/>
          </p:nvSpPr>
          <p:spPr bwMode="auto">
            <a:xfrm>
              <a:off x="1755775" y="3022601"/>
              <a:ext cx="25400" cy="30163"/>
            </a:xfrm>
            <a:custGeom>
              <a:avLst/>
              <a:gdLst>
                <a:gd name="T0" fmla="*/ 0 w 7"/>
                <a:gd name="T1" fmla="*/ 0 h 8"/>
                <a:gd name="T2" fmla="*/ 7 w 7"/>
                <a:gd name="T3" fmla="*/ 8 h 8"/>
                <a:gd name="T4" fmla="*/ 0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0" y="0"/>
                  </a:moveTo>
                  <a:cubicBezTo>
                    <a:pt x="0" y="4"/>
                    <a:pt x="3" y="8"/>
                    <a:pt x="7" y="8"/>
                  </a:cubicBezTo>
                  <a:cubicBezTo>
                    <a:pt x="3" y="8"/>
                    <a:pt x="0" y="4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81"/>
            <p:cNvSpPr>
              <a:spLocks/>
            </p:cNvSpPr>
            <p:nvPr/>
          </p:nvSpPr>
          <p:spPr bwMode="auto">
            <a:xfrm>
              <a:off x="1755775" y="2570163"/>
              <a:ext cx="258763" cy="482600"/>
            </a:xfrm>
            <a:custGeom>
              <a:avLst/>
              <a:gdLst>
                <a:gd name="T0" fmla="*/ 69 w 69"/>
                <a:gd name="T1" fmla="*/ 0 h 128"/>
                <a:gd name="T2" fmla="*/ 8 w 69"/>
                <a:gd name="T3" fmla="*/ 0 h 128"/>
                <a:gd name="T4" fmla="*/ 0 w 69"/>
                <a:gd name="T5" fmla="*/ 8 h 128"/>
                <a:gd name="T6" fmla="*/ 0 w 69"/>
                <a:gd name="T7" fmla="*/ 120 h 128"/>
                <a:gd name="T8" fmla="*/ 0 w 69"/>
                <a:gd name="T9" fmla="*/ 120 h 128"/>
                <a:gd name="T10" fmla="*/ 7 w 69"/>
                <a:gd name="T11" fmla="*/ 128 h 128"/>
                <a:gd name="T12" fmla="*/ 8 w 69"/>
                <a:gd name="T13" fmla="*/ 128 h 128"/>
                <a:gd name="T14" fmla="*/ 17 w 69"/>
                <a:gd name="T15" fmla="*/ 128 h 128"/>
                <a:gd name="T16" fmla="*/ 27 w 69"/>
                <a:gd name="T17" fmla="*/ 103 h 128"/>
                <a:gd name="T18" fmla="*/ 6 w 69"/>
                <a:gd name="T19" fmla="*/ 103 h 128"/>
                <a:gd name="T20" fmla="*/ 6 w 69"/>
                <a:gd name="T21" fmla="*/ 103 h 128"/>
                <a:gd name="T22" fmla="*/ 6 w 69"/>
                <a:gd name="T23" fmla="*/ 13 h 128"/>
                <a:gd name="T24" fmla="*/ 64 w 69"/>
                <a:gd name="T25" fmla="*/ 13 h 128"/>
                <a:gd name="T26" fmla="*/ 69 w 69"/>
                <a:gd name="T27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" h="128">
                  <a:moveTo>
                    <a:pt x="6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3"/>
                    <a:pt x="0" y="8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4"/>
                    <a:pt x="3" y="128"/>
                    <a:pt x="7" y="128"/>
                  </a:cubicBezTo>
                  <a:cubicBezTo>
                    <a:pt x="7" y="128"/>
                    <a:pt x="8" y="128"/>
                    <a:pt x="8" y="128"/>
                  </a:cubicBezTo>
                  <a:cubicBezTo>
                    <a:pt x="17" y="128"/>
                    <a:pt x="17" y="128"/>
                    <a:pt x="17" y="128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4" y="13"/>
                    <a:pt x="64" y="13"/>
                    <a:pt x="64" y="13"/>
                  </a:cubicBezTo>
                  <a:cubicBezTo>
                    <a:pt x="69" y="0"/>
                    <a:pt x="69" y="0"/>
                    <a:pt x="69" y="0"/>
                  </a:cubicBezTo>
                </a:path>
              </a:pathLst>
            </a:custGeom>
            <a:solidFill>
              <a:srgbClr val="5B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Freeform 82"/>
            <p:cNvSpPr>
              <a:spLocks/>
            </p:cNvSpPr>
            <p:nvPr/>
          </p:nvSpPr>
          <p:spPr bwMode="auto">
            <a:xfrm>
              <a:off x="1871663" y="2587626"/>
              <a:ext cx="96838" cy="15875"/>
            </a:xfrm>
            <a:custGeom>
              <a:avLst/>
              <a:gdLst>
                <a:gd name="T0" fmla="*/ 26 w 26"/>
                <a:gd name="T1" fmla="*/ 2 h 4"/>
                <a:gd name="T2" fmla="*/ 24 w 26"/>
                <a:gd name="T3" fmla="*/ 4 h 4"/>
                <a:gd name="T4" fmla="*/ 2 w 26"/>
                <a:gd name="T5" fmla="*/ 4 h 4"/>
                <a:gd name="T6" fmla="*/ 0 w 26"/>
                <a:gd name="T7" fmla="*/ 2 h 4"/>
                <a:gd name="T8" fmla="*/ 2 w 26"/>
                <a:gd name="T9" fmla="*/ 0 h 4"/>
                <a:gd name="T10" fmla="*/ 24 w 26"/>
                <a:gd name="T11" fmla="*/ 0 h 4"/>
                <a:gd name="T12" fmla="*/ 26 w 26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4">
                  <a:moveTo>
                    <a:pt x="26" y="2"/>
                  </a:moveTo>
                  <a:cubicBezTo>
                    <a:pt x="26" y="3"/>
                    <a:pt x="25" y="4"/>
                    <a:pt x="24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6" y="1"/>
                    <a:pt x="26" y="2"/>
                  </a:cubicBezTo>
                </a:path>
              </a:pathLst>
            </a:custGeom>
            <a:solidFill>
              <a:srgbClr val="1E1E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Freeform 83"/>
            <p:cNvSpPr>
              <a:spLocks/>
            </p:cNvSpPr>
            <p:nvPr/>
          </p:nvSpPr>
          <p:spPr bwMode="auto">
            <a:xfrm>
              <a:off x="1871663" y="2587626"/>
              <a:ext cx="96838" cy="15875"/>
            </a:xfrm>
            <a:custGeom>
              <a:avLst/>
              <a:gdLst>
                <a:gd name="T0" fmla="*/ 26 w 26"/>
                <a:gd name="T1" fmla="*/ 2 h 4"/>
                <a:gd name="T2" fmla="*/ 24 w 26"/>
                <a:gd name="T3" fmla="*/ 4 h 4"/>
                <a:gd name="T4" fmla="*/ 2 w 26"/>
                <a:gd name="T5" fmla="*/ 4 h 4"/>
                <a:gd name="T6" fmla="*/ 0 w 26"/>
                <a:gd name="T7" fmla="*/ 2 h 4"/>
                <a:gd name="T8" fmla="*/ 2 w 26"/>
                <a:gd name="T9" fmla="*/ 0 h 4"/>
                <a:gd name="T10" fmla="*/ 24 w 26"/>
                <a:gd name="T11" fmla="*/ 0 h 4"/>
                <a:gd name="T12" fmla="*/ 26 w 26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4">
                  <a:moveTo>
                    <a:pt x="26" y="2"/>
                  </a:moveTo>
                  <a:cubicBezTo>
                    <a:pt x="26" y="3"/>
                    <a:pt x="25" y="4"/>
                    <a:pt x="24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6" y="1"/>
                    <a:pt x="2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Freeform 84"/>
            <p:cNvSpPr>
              <a:spLocks/>
            </p:cNvSpPr>
            <p:nvPr/>
          </p:nvSpPr>
          <p:spPr bwMode="auto">
            <a:xfrm>
              <a:off x="1833563" y="2671763"/>
              <a:ext cx="173038" cy="101600"/>
            </a:xfrm>
            <a:custGeom>
              <a:avLst/>
              <a:gdLst>
                <a:gd name="T0" fmla="*/ 55 w 109"/>
                <a:gd name="T1" fmla="*/ 64 h 64"/>
                <a:gd name="T2" fmla="*/ 55 w 109"/>
                <a:gd name="T3" fmla="*/ 64 h 64"/>
                <a:gd name="T4" fmla="*/ 0 w 109"/>
                <a:gd name="T5" fmla="*/ 33 h 64"/>
                <a:gd name="T6" fmla="*/ 0 w 109"/>
                <a:gd name="T7" fmla="*/ 33 h 64"/>
                <a:gd name="T8" fmla="*/ 0 w 109"/>
                <a:gd name="T9" fmla="*/ 31 h 64"/>
                <a:gd name="T10" fmla="*/ 55 w 109"/>
                <a:gd name="T11" fmla="*/ 0 h 64"/>
                <a:gd name="T12" fmla="*/ 55 w 109"/>
                <a:gd name="T13" fmla="*/ 0 h 64"/>
                <a:gd name="T14" fmla="*/ 109 w 109"/>
                <a:gd name="T15" fmla="*/ 31 h 64"/>
                <a:gd name="T16" fmla="*/ 109 w 109"/>
                <a:gd name="T17" fmla="*/ 33 h 64"/>
                <a:gd name="T18" fmla="*/ 109 w 109"/>
                <a:gd name="T19" fmla="*/ 33 h 64"/>
                <a:gd name="T20" fmla="*/ 55 w 109"/>
                <a:gd name="T21" fmla="*/ 64 h 64"/>
                <a:gd name="T22" fmla="*/ 55 w 109"/>
                <a:gd name="T23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9" h="64">
                  <a:moveTo>
                    <a:pt x="55" y="64"/>
                  </a:moveTo>
                  <a:lnTo>
                    <a:pt x="55" y="64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1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109" y="31"/>
                  </a:lnTo>
                  <a:lnTo>
                    <a:pt x="109" y="33"/>
                  </a:lnTo>
                  <a:lnTo>
                    <a:pt x="109" y="33"/>
                  </a:lnTo>
                  <a:lnTo>
                    <a:pt x="55" y="64"/>
                  </a:lnTo>
                  <a:lnTo>
                    <a:pt x="55" y="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Freeform 85"/>
            <p:cNvSpPr>
              <a:spLocks/>
            </p:cNvSpPr>
            <p:nvPr/>
          </p:nvSpPr>
          <p:spPr bwMode="auto">
            <a:xfrm>
              <a:off x="1833563" y="2671763"/>
              <a:ext cx="173038" cy="101600"/>
            </a:xfrm>
            <a:custGeom>
              <a:avLst/>
              <a:gdLst>
                <a:gd name="T0" fmla="*/ 55 w 109"/>
                <a:gd name="T1" fmla="*/ 64 h 64"/>
                <a:gd name="T2" fmla="*/ 55 w 109"/>
                <a:gd name="T3" fmla="*/ 64 h 64"/>
                <a:gd name="T4" fmla="*/ 0 w 109"/>
                <a:gd name="T5" fmla="*/ 33 h 64"/>
                <a:gd name="T6" fmla="*/ 0 w 109"/>
                <a:gd name="T7" fmla="*/ 33 h 64"/>
                <a:gd name="T8" fmla="*/ 0 w 109"/>
                <a:gd name="T9" fmla="*/ 31 h 64"/>
                <a:gd name="T10" fmla="*/ 55 w 109"/>
                <a:gd name="T11" fmla="*/ 0 h 64"/>
                <a:gd name="T12" fmla="*/ 55 w 109"/>
                <a:gd name="T13" fmla="*/ 0 h 64"/>
                <a:gd name="T14" fmla="*/ 109 w 109"/>
                <a:gd name="T15" fmla="*/ 31 h 64"/>
                <a:gd name="T16" fmla="*/ 109 w 109"/>
                <a:gd name="T17" fmla="*/ 33 h 64"/>
                <a:gd name="T18" fmla="*/ 109 w 109"/>
                <a:gd name="T19" fmla="*/ 33 h 64"/>
                <a:gd name="T20" fmla="*/ 55 w 109"/>
                <a:gd name="T21" fmla="*/ 64 h 64"/>
                <a:gd name="T22" fmla="*/ 55 w 109"/>
                <a:gd name="T23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9" h="64">
                  <a:moveTo>
                    <a:pt x="55" y="64"/>
                  </a:moveTo>
                  <a:lnTo>
                    <a:pt x="55" y="64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1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109" y="31"/>
                  </a:lnTo>
                  <a:lnTo>
                    <a:pt x="109" y="33"/>
                  </a:lnTo>
                  <a:lnTo>
                    <a:pt x="109" y="33"/>
                  </a:lnTo>
                  <a:lnTo>
                    <a:pt x="55" y="64"/>
                  </a:lnTo>
                  <a:lnTo>
                    <a:pt x="55" y="6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Freeform 86"/>
            <p:cNvSpPr>
              <a:spLocks/>
            </p:cNvSpPr>
            <p:nvPr/>
          </p:nvSpPr>
          <p:spPr bwMode="auto">
            <a:xfrm>
              <a:off x="1822450" y="2743201"/>
              <a:ext cx="90488" cy="150813"/>
            </a:xfrm>
            <a:custGeom>
              <a:avLst/>
              <a:gdLst>
                <a:gd name="T0" fmla="*/ 3 w 57"/>
                <a:gd name="T1" fmla="*/ 0 h 95"/>
                <a:gd name="T2" fmla="*/ 0 w 57"/>
                <a:gd name="T3" fmla="*/ 0 h 95"/>
                <a:gd name="T4" fmla="*/ 0 w 57"/>
                <a:gd name="T5" fmla="*/ 0 h 95"/>
                <a:gd name="T6" fmla="*/ 0 w 57"/>
                <a:gd name="T7" fmla="*/ 62 h 95"/>
                <a:gd name="T8" fmla="*/ 0 w 57"/>
                <a:gd name="T9" fmla="*/ 64 h 95"/>
                <a:gd name="T10" fmla="*/ 55 w 57"/>
                <a:gd name="T11" fmla="*/ 95 h 95"/>
                <a:gd name="T12" fmla="*/ 55 w 57"/>
                <a:gd name="T13" fmla="*/ 95 h 95"/>
                <a:gd name="T14" fmla="*/ 55 w 57"/>
                <a:gd name="T15" fmla="*/ 95 h 95"/>
                <a:gd name="T16" fmla="*/ 57 w 57"/>
                <a:gd name="T17" fmla="*/ 92 h 95"/>
                <a:gd name="T18" fmla="*/ 57 w 57"/>
                <a:gd name="T19" fmla="*/ 31 h 95"/>
                <a:gd name="T20" fmla="*/ 55 w 57"/>
                <a:gd name="T21" fmla="*/ 31 h 95"/>
                <a:gd name="T22" fmla="*/ 3 w 57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95">
                  <a:moveTo>
                    <a:pt x="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7" y="92"/>
                  </a:lnTo>
                  <a:lnTo>
                    <a:pt x="57" y="31"/>
                  </a:lnTo>
                  <a:lnTo>
                    <a:pt x="55" y="3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EE9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Freeform 87"/>
            <p:cNvSpPr>
              <a:spLocks/>
            </p:cNvSpPr>
            <p:nvPr/>
          </p:nvSpPr>
          <p:spPr bwMode="auto">
            <a:xfrm>
              <a:off x="1822450" y="2743201"/>
              <a:ext cx="90488" cy="150813"/>
            </a:xfrm>
            <a:custGeom>
              <a:avLst/>
              <a:gdLst>
                <a:gd name="T0" fmla="*/ 3 w 57"/>
                <a:gd name="T1" fmla="*/ 0 h 95"/>
                <a:gd name="T2" fmla="*/ 0 w 57"/>
                <a:gd name="T3" fmla="*/ 0 h 95"/>
                <a:gd name="T4" fmla="*/ 0 w 57"/>
                <a:gd name="T5" fmla="*/ 0 h 95"/>
                <a:gd name="T6" fmla="*/ 0 w 57"/>
                <a:gd name="T7" fmla="*/ 62 h 95"/>
                <a:gd name="T8" fmla="*/ 0 w 57"/>
                <a:gd name="T9" fmla="*/ 64 h 95"/>
                <a:gd name="T10" fmla="*/ 55 w 57"/>
                <a:gd name="T11" fmla="*/ 95 h 95"/>
                <a:gd name="T12" fmla="*/ 55 w 57"/>
                <a:gd name="T13" fmla="*/ 95 h 95"/>
                <a:gd name="T14" fmla="*/ 55 w 57"/>
                <a:gd name="T15" fmla="*/ 95 h 95"/>
                <a:gd name="T16" fmla="*/ 57 w 57"/>
                <a:gd name="T17" fmla="*/ 92 h 95"/>
                <a:gd name="T18" fmla="*/ 57 w 57"/>
                <a:gd name="T19" fmla="*/ 31 h 95"/>
                <a:gd name="T20" fmla="*/ 55 w 57"/>
                <a:gd name="T21" fmla="*/ 31 h 95"/>
                <a:gd name="T22" fmla="*/ 3 w 57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95">
                  <a:moveTo>
                    <a:pt x="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7" y="92"/>
                  </a:lnTo>
                  <a:lnTo>
                    <a:pt x="57" y="31"/>
                  </a:lnTo>
                  <a:lnTo>
                    <a:pt x="55" y="31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Freeform 88"/>
            <p:cNvSpPr>
              <a:spLocks/>
            </p:cNvSpPr>
            <p:nvPr/>
          </p:nvSpPr>
          <p:spPr bwMode="auto">
            <a:xfrm>
              <a:off x="1931988" y="2743201"/>
              <a:ext cx="85725" cy="150813"/>
            </a:xfrm>
            <a:custGeom>
              <a:avLst/>
              <a:gdLst>
                <a:gd name="T0" fmla="*/ 54 w 54"/>
                <a:gd name="T1" fmla="*/ 0 h 95"/>
                <a:gd name="T2" fmla="*/ 52 w 54"/>
                <a:gd name="T3" fmla="*/ 0 h 95"/>
                <a:gd name="T4" fmla="*/ 0 w 54"/>
                <a:gd name="T5" fmla="*/ 31 h 95"/>
                <a:gd name="T6" fmla="*/ 0 w 54"/>
                <a:gd name="T7" fmla="*/ 33 h 95"/>
                <a:gd name="T8" fmla="*/ 0 w 54"/>
                <a:gd name="T9" fmla="*/ 92 h 95"/>
                <a:gd name="T10" fmla="*/ 0 w 54"/>
                <a:gd name="T11" fmla="*/ 95 h 95"/>
                <a:gd name="T12" fmla="*/ 0 w 54"/>
                <a:gd name="T13" fmla="*/ 95 h 95"/>
                <a:gd name="T14" fmla="*/ 2 w 54"/>
                <a:gd name="T15" fmla="*/ 95 h 95"/>
                <a:gd name="T16" fmla="*/ 54 w 54"/>
                <a:gd name="T17" fmla="*/ 64 h 95"/>
                <a:gd name="T18" fmla="*/ 54 w 54"/>
                <a:gd name="T19" fmla="*/ 62 h 95"/>
                <a:gd name="T20" fmla="*/ 54 w 54"/>
                <a:gd name="T21" fmla="*/ 2 h 95"/>
                <a:gd name="T22" fmla="*/ 54 w 54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" h="95">
                  <a:moveTo>
                    <a:pt x="54" y="0"/>
                  </a:moveTo>
                  <a:lnTo>
                    <a:pt x="52" y="0"/>
                  </a:lnTo>
                  <a:lnTo>
                    <a:pt x="0" y="31"/>
                  </a:lnTo>
                  <a:lnTo>
                    <a:pt x="0" y="33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2" y="95"/>
                  </a:lnTo>
                  <a:lnTo>
                    <a:pt x="54" y="64"/>
                  </a:lnTo>
                  <a:lnTo>
                    <a:pt x="54" y="62"/>
                  </a:lnTo>
                  <a:lnTo>
                    <a:pt x="54" y="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BD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Freeform 89"/>
            <p:cNvSpPr>
              <a:spLocks/>
            </p:cNvSpPr>
            <p:nvPr/>
          </p:nvSpPr>
          <p:spPr bwMode="auto">
            <a:xfrm>
              <a:off x="1931988" y="2743201"/>
              <a:ext cx="85725" cy="150813"/>
            </a:xfrm>
            <a:custGeom>
              <a:avLst/>
              <a:gdLst>
                <a:gd name="T0" fmla="*/ 54 w 54"/>
                <a:gd name="T1" fmla="*/ 0 h 95"/>
                <a:gd name="T2" fmla="*/ 52 w 54"/>
                <a:gd name="T3" fmla="*/ 0 h 95"/>
                <a:gd name="T4" fmla="*/ 0 w 54"/>
                <a:gd name="T5" fmla="*/ 31 h 95"/>
                <a:gd name="T6" fmla="*/ 0 w 54"/>
                <a:gd name="T7" fmla="*/ 33 h 95"/>
                <a:gd name="T8" fmla="*/ 0 w 54"/>
                <a:gd name="T9" fmla="*/ 92 h 95"/>
                <a:gd name="T10" fmla="*/ 0 w 54"/>
                <a:gd name="T11" fmla="*/ 95 h 95"/>
                <a:gd name="T12" fmla="*/ 0 w 54"/>
                <a:gd name="T13" fmla="*/ 95 h 95"/>
                <a:gd name="T14" fmla="*/ 2 w 54"/>
                <a:gd name="T15" fmla="*/ 95 h 95"/>
                <a:gd name="T16" fmla="*/ 54 w 54"/>
                <a:gd name="T17" fmla="*/ 64 h 95"/>
                <a:gd name="T18" fmla="*/ 54 w 54"/>
                <a:gd name="T19" fmla="*/ 62 h 95"/>
                <a:gd name="T20" fmla="*/ 54 w 54"/>
                <a:gd name="T21" fmla="*/ 2 h 95"/>
                <a:gd name="T22" fmla="*/ 54 w 54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" h="95">
                  <a:moveTo>
                    <a:pt x="54" y="0"/>
                  </a:moveTo>
                  <a:lnTo>
                    <a:pt x="52" y="0"/>
                  </a:lnTo>
                  <a:lnTo>
                    <a:pt x="0" y="31"/>
                  </a:lnTo>
                  <a:lnTo>
                    <a:pt x="0" y="33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2" y="95"/>
                  </a:lnTo>
                  <a:lnTo>
                    <a:pt x="54" y="64"/>
                  </a:lnTo>
                  <a:lnTo>
                    <a:pt x="54" y="62"/>
                  </a:lnTo>
                  <a:lnTo>
                    <a:pt x="54" y="2"/>
                  </a:lnTo>
                  <a:lnTo>
                    <a:pt x="5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3247184" y="2836669"/>
            <a:ext cx="1484717" cy="738311"/>
            <a:chOff x="3182938" y="2781301"/>
            <a:chExt cx="1455737" cy="723900"/>
          </a:xfrm>
        </p:grpSpPr>
        <p:sp>
          <p:nvSpPr>
            <p:cNvPr id="18" name="Freeform 18"/>
            <p:cNvSpPr>
              <a:spLocks noEditPoints="1"/>
            </p:cNvSpPr>
            <p:nvPr/>
          </p:nvSpPr>
          <p:spPr bwMode="auto">
            <a:xfrm>
              <a:off x="3182938" y="3143251"/>
              <a:ext cx="295275" cy="30163"/>
            </a:xfrm>
            <a:custGeom>
              <a:avLst/>
              <a:gdLst>
                <a:gd name="T0" fmla="*/ 167 w 186"/>
                <a:gd name="T1" fmla="*/ 19 h 19"/>
                <a:gd name="T2" fmla="*/ 186 w 186"/>
                <a:gd name="T3" fmla="*/ 19 h 19"/>
                <a:gd name="T4" fmla="*/ 186 w 186"/>
                <a:gd name="T5" fmla="*/ 0 h 19"/>
                <a:gd name="T6" fmla="*/ 167 w 186"/>
                <a:gd name="T7" fmla="*/ 0 h 19"/>
                <a:gd name="T8" fmla="*/ 167 w 186"/>
                <a:gd name="T9" fmla="*/ 19 h 19"/>
                <a:gd name="T10" fmla="*/ 167 w 186"/>
                <a:gd name="T11" fmla="*/ 19 h 19"/>
                <a:gd name="T12" fmla="*/ 167 w 186"/>
                <a:gd name="T13" fmla="*/ 19 h 19"/>
                <a:gd name="T14" fmla="*/ 167 w 186"/>
                <a:gd name="T15" fmla="*/ 0 h 19"/>
                <a:gd name="T16" fmla="*/ 167 w 186"/>
                <a:gd name="T17" fmla="*/ 0 h 19"/>
                <a:gd name="T18" fmla="*/ 167 w 186"/>
                <a:gd name="T19" fmla="*/ 19 h 19"/>
                <a:gd name="T20" fmla="*/ 111 w 186"/>
                <a:gd name="T21" fmla="*/ 19 h 19"/>
                <a:gd name="T22" fmla="*/ 149 w 186"/>
                <a:gd name="T23" fmla="*/ 19 h 19"/>
                <a:gd name="T24" fmla="*/ 149 w 186"/>
                <a:gd name="T25" fmla="*/ 0 h 19"/>
                <a:gd name="T26" fmla="*/ 111 w 186"/>
                <a:gd name="T27" fmla="*/ 0 h 19"/>
                <a:gd name="T28" fmla="*/ 111 w 186"/>
                <a:gd name="T29" fmla="*/ 19 h 19"/>
                <a:gd name="T30" fmla="*/ 111 w 186"/>
                <a:gd name="T31" fmla="*/ 19 h 19"/>
                <a:gd name="T32" fmla="*/ 111 w 186"/>
                <a:gd name="T33" fmla="*/ 19 h 19"/>
                <a:gd name="T34" fmla="*/ 111 w 186"/>
                <a:gd name="T35" fmla="*/ 0 h 19"/>
                <a:gd name="T36" fmla="*/ 111 w 186"/>
                <a:gd name="T37" fmla="*/ 0 h 19"/>
                <a:gd name="T38" fmla="*/ 111 w 186"/>
                <a:gd name="T39" fmla="*/ 19 h 19"/>
                <a:gd name="T40" fmla="*/ 56 w 186"/>
                <a:gd name="T41" fmla="*/ 19 h 19"/>
                <a:gd name="T42" fmla="*/ 92 w 186"/>
                <a:gd name="T43" fmla="*/ 19 h 19"/>
                <a:gd name="T44" fmla="*/ 92 w 186"/>
                <a:gd name="T45" fmla="*/ 0 h 19"/>
                <a:gd name="T46" fmla="*/ 56 w 186"/>
                <a:gd name="T47" fmla="*/ 0 h 19"/>
                <a:gd name="T48" fmla="*/ 56 w 186"/>
                <a:gd name="T49" fmla="*/ 19 h 19"/>
                <a:gd name="T50" fmla="*/ 56 w 186"/>
                <a:gd name="T51" fmla="*/ 19 h 19"/>
                <a:gd name="T52" fmla="*/ 56 w 186"/>
                <a:gd name="T53" fmla="*/ 19 h 19"/>
                <a:gd name="T54" fmla="*/ 56 w 186"/>
                <a:gd name="T55" fmla="*/ 0 h 19"/>
                <a:gd name="T56" fmla="*/ 56 w 186"/>
                <a:gd name="T57" fmla="*/ 0 h 19"/>
                <a:gd name="T58" fmla="*/ 56 w 186"/>
                <a:gd name="T59" fmla="*/ 19 h 19"/>
                <a:gd name="T60" fmla="*/ 0 w 186"/>
                <a:gd name="T61" fmla="*/ 19 h 19"/>
                <a:gd name="T62" fmla="*/ 37 w 186"/>
                <a:gd name="T63" fmla="*/ 19 h 19"/>
                <a:gd name="T64" fmla="*/ 37 w 186"/>
                <a:gd name="T65" fmla="*/ 0 h 19"/>
                <a:gd name="T66" fmla="*/ 0 w 186"/>
                <a:gd name="T67" fmla="*/ 0 h 19"/>
                <a:gd name="T68" fmla="*/ 0 w 186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6" h="19">
                  <a:moveTo>
                    <a:pt x="167" y="19"/>
                  </a:moveTo>
                  <a:lnTo>
                    <a:pt x="186" y="19"/>
                  </a:lnTo>
                  <a:lnTo>
                    <a:pt x="186" y="0"/>
                  </a:lnTo>
                  <a:lnTo>
                    <a:pt x="167" y="0"/>
                  </a:lnTo>
                  <a:lnTo>
                    <a:pt x="167" y="19"/>
                  </a:lnTo>
                  <a:close/>
                  <a:moveTo>
                    <a:pt x="167" y="19"/>
                  </a:moveTo>
                  <a:lnTo>
                    <a:pt x="167" y="19"/>
                  </a:lnTo>
                  <a:lnTo>
                    <a:pt x="167" y="0"/>
                  </a:lnTo>
                  <a:lnTo>
                    <a:pt x="167" y="0"/>
                  </a:lnTo>
                  <a:lnTo>
                    <a:pt x="167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7" y="19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3455988" y="3082926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Freeform 90"/>
            <p:cNvSpPr>
              <a:spLocks/>
            </p:cNvSpPr>
            <p:nvPr/>
          </p:nvSpPr>
          <p:spPr bwMode="auto">
            <a:xfrm>
              <a:off x="3978275" y="2781301"/>
              <a:ext cx="660400" cy="723900"/>
            </a:xfrm>
            <a:custGeom>
              <a:avLst/>
              <a:gdLst>
                <a:gd name="T0" fmla="*/ 143 w 176"/>
                <a:gd name="T1" fmla="*/ 130 h 192"/>
                <a:gd name="T2" fmla="*/ 149 w 176"/>
                <a:gd name="T3" fmla="*/ 115 h 192"/>
                <a:gd name="T4" fmla="*/ 176 w 176"/>
                <a:gd name="T5" fmla="*/ 105 h 192"/>
                <a:gd name="T6" fmla="*/ 176 w 176"/>
                <a:gd name="T7" fmla="*/ 84 h 192"/>
                <a:gd name="T8" fmla="*/ 173 w 176"/>
                <a:gd name="T9" fmla="*/ 83 h 192"/>
                <a:gd name="T10" fmla="*/ 149 w 176"/>
                <a:gd name="T11" fmla="*/ 76 h 192"/>
                <a:gd name="T12" fmla="*/ 143 w 176"/>
                <a:gd name="T13" fmla="*/ 60 h 192"/>
                <a:gd name="T14" fmla="*/ 155 w 176"/>
                <a:gd name="T15" fmla="*/ 35 h 192"/>
                <a:gd name="T16" fmla="*/ 140 w 176"/>
                <a:gd name="T17" fmla="*/ 20 h 192"/>
                <a:gd name="T18" fmla="*/ 137 w 176"/>
                <a:gd name="T19" fmla="*/ 21 h 192"/>
                <a:gd name="T20" fmla="*/ 114 w 176"/>
                <a:gd name="T21" fmla="*/ 32 h 192"/>
                <a:gd name="T22" fmla="*/ 99 w 176"/>
                <a:gd name="T23" fmla="*/ 26 h 192"/>
                <a:gd name="T24" fmla="*/ 89 w 176"/>
                <a:gd name="T25" fmla="*/ 0 h 192"/>
                <a:gd name="T26" fmla="*/ 66 w 176"/>
                <a:gd name="T27" fmla="*/ 0 h 192"/>
                <a:gd name="T28" fmla="*/ 65 w 176"/>
                <a:gd name="T29" fmla="*/ 3 h 192"/>
                <a:gd name="T30" fmla="*/ 58 w 176"/>
                <a:gd name="T31" fmla="*/ 26 h 192"/>
                <a:gd name="T32" fmla="*/ 43 w 176"/>
                <a:gd name="T33" fmla="*/ 32 h 192"/>
                <a:gd name="T34" fmla="*/ 16 w 176"/>
                <a:gd name="T35" fmla="*/ 21 h 192"/>
                <a:gd name="T36" fmla="*/ 0 w 176"/>
                <a:gd name="T37" fmla="*/ 36 h 192"/>
                <a:gd name="T38" fmla="*/ 2 w 176"/>
                <a:gd name="T39" fmla="*/ 39 h 192"/>
                <a:gd name="T40" fmla="*/ 9 w 176"/>
                <a:gd name="T41" fmla="*/ 52 h 192"/>
                <a:gd name="T42" fmla="*/ 48 w 176"/>
                <a:gd name="T43" fmla="*/ 42 h 192"/>
                <a:gd name="T44" fmla="*/ 99 w 176"/>
                <a:gd name="T45" fmla="*/ 63 h 192"/>
                <a:gd name="T46" fmla="*/ 109 w 176"/>
                <a:gd name="T47" fmla="*/ 71 h 192"/>
                <a:gd name="T48" fmla="*/ 113 w 176"/>
                <a:gd name="T49" fmla="*/ 76 h 192"/>
                <a:gd name="T50" fmla="*/ 103 w 176"/>
                <a:gd name="T51" fmla="*/ 126 h 192"/>
                <a:gd name="T52" fmla="*/ 63 w 176"/>
                <a:gd name="T53" fmla="*/ 131 h 192"/>
                <a:gd name="T54" fmla="*/ 60 w 176"/>
                <a:gd name="T55" fmla="*/ 130 h 192"/>
                <a:gd name="T56" fmla="*/ 52 w 176"/>
                <a:gd name="T57" fmla="*/ 124 h 192"/>
                <a:gd name="T58" fmla="*/ 49 w 176"/>
                <a:gd name="T59" fmla="*/ 123 h 192"/>
                <a:gd name="T60" fmla="*/ 41 w 176"/>
                <a:gd name="T61" fmla="*/ 127 h 192"/>
                <a:gd name="T62" fmla="*/ 40 w 176"/>
                <a:gd name="T63" fmla="*/ 128 h 192"/>
                <a:gd name="T64" fmla="*/ 8 w 176"/>
                <a:gd name="T65" fmla="*/ 148 h 192"/>
                <a:gd name="T66" fmla="*/ 3 w 176"/>
                <a:gd name="T67" fmla="*/ 157 h 192"/>
                <a:gd name="T68" fmla="*/ 18 w 176"/>
                <a:gd name="T69" fmla="*/ 172 h 192"/>
                <a:gd name="T70" fmla="*/ 19 w 176"/>
                <a:gd name="T71" fmla="*/ 173 h 192"/>
                <a:gd name="T72" fmla="*/ 22 w 176"/>
                <a:gd name="T73" fmla="*/ 171 h 192"/>
                <a:gd name="T74" fmla="*/ 45 w 176"/>
                <a:gd name="T75" fmla="*/ 160 h 192"/>
                <a:gd name="T76" fmla="*/ 60 w 176"/>
                <a:gd name="T77" fmla="*/ 166 h 192"/>
                <a:gd name="T78" fmla="*/ 68 w 176"/>
                <a:gd name="T79" fmla="*/ 192 h 192"/>
                <a:gd name="T80" fmla="*/ 91 w 176"/>
                <a:gd name="T81" fmla="*/ 192 h 192"/>
                <a:gd name="T82" fmla="*/ 92 w 176"/>
                <a:gd name="T83" fmla="*/ 189 h 192"/>
                <a:gd name="T84" fmla="*/ 100 w 176"/>
                <a:gd name="T85" fmla="*/ 166 h 192"/>
                <a:gd name="T86" fmla="*/ 115 w 176"/>
                <a:gd name="T87" fmla="*/ 160 h 192"/>
                <a:gd name="T88" fmla="*/ 141 w 176"/>
                <a:gd name="T89" fmla="*/ 171 h 192"/>
                <a:gd name="T90" fmla="*/ 156 w 176"/>
                <a:gd name="T91" fmla="*/ 155 h 192"/>
                <a:gd name="T92" fmla="*/ 155 w 176"/>
                <a:gd name="T93" fmla="*/ 152 h 192"/>
                <a:gd name="T94" fmla="*/ 143 w 176"/>
                <a:gd name="T95" fmla="*/ 13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6" h="192">
                  <a:moveTo>
                    <a:pt x="143" y="130"/>
                  </a:moveTo>
                  <a:cubicBezTo>
                    <a:pt x="149" y="115"/>
                    <a:pt x="149" y="115"/>
                    <a:pt x="149" y="115"/>
                  </a:cubicBezTo>
                  <a:cubicBezTo>
                    <a:pt x="176" y="105"/>
                    <a:pt x="176" y="105"/>
                    <a:pt x="176" y="105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3" y="83"/>
                    <a:pt x="173" y="83"/>
                    <a:pt x="173" y="83"/>
                  </a:cubicBezTo>
                  <a:cubicBezTo>
                    <a:pt x="149" y="76"/>
                    <a:pt x="149" y="76"/>
                    <a:pt x="149" y="76"/>
                  </a:cubicBezTo>
                  <a:cubicBezTo>
                    <a:pt x="143" y="60"/>
                    <a:pt x="143" y="60"/>
                    <a:pt x="143" y="60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21" y="45"/>
                    <a:pt x="34" y="42"/>
                    <a:pt x="48" y="42"/>
                  </a:cubicBezTo>
                  <a:cubicBezTo>
                    <a:pt x="67" y="43"/>
                    <a:pt x="85" y="50"/>
                    <a:pt x="99" y="63"/>
                  </a:cubicBezTo>
                  <a:cubicBezTo>
                    <a:pt x="102" y="65"/>
                    <a:pt x="105" y="67"/>
                    <a:pt x="109" y="71"/>
                  </a:cubicBezTo>
                  <a:cubicBezTo>
                    <a:pt x="110" y="72"/>
                    <a:pt x="112" y="75"/>
                    <a:pt x="113" y="76"/>
                  </a:cubicBezTo>
                  <a:cubicBezTo>
                    <a:pt x="122" y="92"/>
                    <a:pt x="118" y="113"/>
                    <a:pt x="103" y="126"/>
                  </a:cubicBezTo>
                  <a:cubicBezTo>
                    <a:pt x="91" y="135"/>
                    <a:pt x="75" y="137"/>
                    <a:pt x="63" y="131"/>
                  </a:cubicBezTo>
                  <a:cubicBezTo>
                    <a:pt x="62" y="130"/>
                    <a:pt x="61" y="130"/>
                    <a:pt x="60" y="130"/>
                  </a:cubicBezTo>
                  <a:cubicBezTo>
                    <a:pt x="57" y="128"/>
                    <a:pt x="54" y="126"/>
                    <a:pt x="52" y="124"/>
                  </a:cubicBezTo>
                  <a:cubicBezTo>
                    <a:pt x="51" y="124"/>
                    <a:pt x="51" y="123"/>
                    <a:pt x="49" y="123"/>
                  </a:cubicBezTo>
                  <a:cubicBezTo>
                    <a:pt x="46" y="123"/>
                    <a:pt x="43" y="124"/>
                    <a:pt x="41" y="127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30" y="137"/>
                    <a:pt x="20" y="144"/>
                    <a:pt x="8" y="148"/>
                  </a:cubicBezTo>
                  <a:cubicBezTo>
                    <a:pt x="3" y="157"/>
                    <a:pt x="3" y="157"/>
                    <a:pt x="3" y="157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45" y="160"/>
                    <a:pt x="45" y="160"/>
                    <a:pt x="45" y="160"/>
                  </a:cubicBezTo>
                  <a:cubicBezTo>
                    <a:pt x="60" y="166"/>
                    <a:pt x="60" y="166"/>
                    <a:pt x="60" y="166"/>
                  </a:cubicBezTo>
                  <a:cubicBezTo>
                    <a:pt x="68" y="192"/>
                    <a:pt x="68" y="192"/>
                    <a:pt x="68" y="192"/>
                  </a:cubicBezTo>
                  <a:cubicBezTo>
                    <a:pt x="91" y="192"/>
                    <a:pt x="91" y="192"/>
                    <a:pt x="91" y="192"/>
                  </a:cubicBezTo>
                  <a:cubicBezTo>
                    <a:pt x="92" y="189"/>
                    <a:pt x="92" y="189"/>
                    <a:pt x="92" y="189"/>
                  </a:cubicBezTo>
                  <a:cubicBezTo>
                    <a:pt x="100" y="166"/>
                    <a:pt x="100" y="166"/>
                    <a:pt x="100" y="166"/>
                  </a:cubicBezTo>
                  <a:cubicBezTo>
                    <a:pt x="115" y="160"/>
                    <a:pt x="115" y="160"/>
                    <a:pt x="115" y="160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56" y="155"/>
                    <a:pt x="156" y="155"/>
                    <a:pt x="156" y="155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43" y="130"/>
                    <a:pt x="143" y="130"/>
                    <a:pt x="143" y="130"/>
                  </a:cubicBezTo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91"/>
            <p:cNvSpPr>
              <a:spLocks/>
            </p:cNvSpPr>
            <p:nvPr/>
          </p:nvSpPr>
          <p:spPr bwMode="auto">
            <a:xfrm>
              <a:off x="3756025" y="3044826"/>
              <a:ext cx="541338" cy="192088"/>
            </a:xfrm>
            <a:custGeom>
              <a:avLst/>
              <a:gdLst>
                <a:gd name="T0" fmla="*/ 69 w 144"/>
                <a:gd name="T1" fmla="*/ 21 h 51"/>
                <a:gd name="T2" fmla="*/ 69 w 144"/>
                <a:gd name="T3" fmla="*/ 21 h 51"/>
                <a:gd name="T4" fmla="*/ 9 w 144"/>
                <a:gd name="T5" fmla="*/ 20 h 51"/>
                <a:gd name="T6" fmla="*/ 2 w 144"/>
                <a:gd name="T7" fmla="*/ 20 h 51"/>
                <a:gd name="T8" fmla="*/ 0 w 144"/>
                <a:gd name="T9" fmla="*/ 24 h 51"/>
                <a:gd name="T10" fmla="*/ 2 w 144"/>
                <a:gd name="T11" fmla="*/ 28 h 51"/>
                <a:gd name="T12" fmla="*/ 76 w 144"/>
                <a:gd name="T13" fmla="*/ 29 h 51"/>
                <a:gd name="T14" fmla="*/ 136 w 144"/>
                <a:gd name="T15" fmla="*/ 31 h 51"/>
                <a:gd name="T16" fmla="*/ 143 w 144"/>
                <a:gd name="T17" fmla="*/ 31 h 51"/>
                <a:gd name="T18" fmla="*/ 144 w 144"/>
                <a:gd name="T19" fmla="*/ 27 h 51"/>
                <a:gd name="T20" fmla="*/ 143 w 144"/>
                <a:gd name="T21" fmla="*/ 23 h 51"/>
                <a:gd name="T22" fmla="*/ 69 w 144"/>
                <a:gd name="T23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4" h="51">
                  <a:moveTo>
                    <a:pt x="69" y="21"/>
                  </a:moveTo>
                  <a:cubicBezTo>
                    <a:pt x="69" y="21"/>
                    <a:pt x="69" y="21"/>
                    <a:pt x="69" y="21"/>
                  </a:cubicBezTo>
                  <a:cubicBezTo>
                    <a:pt x="52" y="39"/>
                    <a:pt x="25" y="39"/>
                    <a:pt x="9" y="20"/>
                  </a:cubicBezTo>
                  <a:cubicBezTo>
                    <a:pt x="7" y="18"/>
                    <a:pt x="3" y="18"/>
                    <a:pt x="2" y="20"/>
                  </a:cubicBezTo>
                  <a:cubicBezTo>
                    <a:pt x="1" y="21"/>
                    <a:pt x="0" y="23"/>
                    <a:pt x="0" y="24"/>
                  </a:cubicBezTo>
                  <a:cubicBezTo>
                    <a:pt x="0" y="26"/>
                    <a:pt x="1" y="27"/>
                    <a:pt x="2" y="28"/>
                  </a:cubicBezTo>
                  <a:cubicBezTo>
                    <a:pt x="22" y="51"/>
                    <a:pt x="55" y="51"/>
                    <a:pt x="76" y="29"/>
                  </a:cubicBezTo>
                  <a:cubicBezTo>
                    <a:pt x="93" y="13"/>
                    <a:pt x="119" y="12"/>
                    <a:pt x="136" y="31"/>
                  </a:cubicBezTo>
                  <a:cubicBezTo>
                    <a:pt x="138" y="33"/>
                    <a:pt x="141" y="33"/>
                    <a:pt x="143" y="31"/>
                  </a:cubicBezTo>
                  <a:cubicBezTo>
                    <a:pt x="144" y="30"/>
                    <a:pt x="144" y="28"/>
                    <a:pt x="144" y="27"/>
                  </a:cubicBezTo>
                  <a:cubicBezTo>
                    <a:pt x="144" y="25"/>
                    <a:pt x="143" y="24"/>
                    <a:pt x="143" y="23"/>
                  </a:cubicBezTo>
                  <a:cubicBezTo>
                    <a:pt x="123" y="1"/>
                    <a:pt x="90" y="0"/>
                    <a:pt x="69" y="21"/>
                  </a:cubicBezTo>
                  <a:close/>
                </a:path>
              </a:pathLst>
            </a:custGeom>
            <a:solidFill>
              <a:srgbClr val="48C8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2" name="Freeform 92"/>
            <p:cNvSpPr>
              <a:spLocks/>
            </p:cNvSpPr>
            <p:nvPr/>
          </p:nvSpPr>
          <p:spPr bwMode="auto">
            <a:xfrm>
              <a:off x="3708400" y="3160713"/>
              <a:ext cx="544513" cy="155575"/>
            </a:xfrm>
            <a:custGeom>
              <a:avLst/>
              <a:gdLst>
                <a:gd name="T0" fmla="*/ 119 w 145"/>
                <a:gd name="T1" fmla="*/ 0 h 41"/>
                <a:gd name="T2" fmla="*/ 95 w 145"/>
                <a:gd name="T3" fmla="*/ 10 h 41"/>
                <a:gd name="T4" fmla="*/ 94 w 145"/>
                <a:gd name="T5" fmla="*/ 11 h 41"/>
                <a:gd name="T6" fmla="*/ 93 w 145"/>
                <a:gd name="T7" fmla="*/ 12 h 41"/>
                <a:gd name="T8" fmla="*/ 50 w 145"/>
                <a:gd name="T9" fmla="*/ 30 h 41"/>
                <a:gd name="T10" fmla="*/ 7 w 145"/>
                <a:gd name="T11" fmla="*/ 10 h 41"/>
                <a:gd name="T12" fmla="*/ 0 w 145"/>
                <a:gd name="T13" fmla="*/ 10 h 41"/>
                <a:gd name="T14" fmla="*/ 0 w 145"/>
                <a:gd name="T15" fmla="*/ 12 h 41"/>
                <a:gd name="T16" fmla="*/ 2 w 145"/>
                <a:gd name="T17" fmla="*/ 17 h 41"/>
                <a:gd name="T18" fmla="*/ 52 w 145"/>
                <a:gd name="T19" fmla="*/ 40 h 41"/>
                <a:gd name="T20" fmla="*/ 102 w 145"/>
                <a:gd name="T21" fmla="*/ 18 h 41"/>
                <a:gd name="T22" fmla="*/ 103 w 145"/>
                <a:gd name="T23" fmla="*/ 17 h 41"/>
                <a:gd name="T24" fmla="*/ 104 w 145"/>
                <a:gd name="T25" fmla="*/ 16 h 41"/>
                <a:gd name="T26" fmla="*/ 121 w 145"/>
                <a:gd name="T27" fmla="*/ 9 h 41"/>
                <a:gd name="T28" fmla="*/ 137 w 145"/>
                <a:gd name="T29" fmla="*/ 17 h 41"/>
                <a:gd name="T30" fmla="*/ 144 w 145"/>
                <a:gd name="T31" fmla="*/ 17 h 41"/>
                <a:gd name="T32" fmla="*/ 145 w 145"/>
                <a:gd name="T33" fmla="*/ 13 h 41"/>
                <a:gd name="T34" fmla="*/ 144 w 145"/>
                <a:gd name="T35" fmla="*/ 9 h 41"/>
                <a:gd name="T36" fmla="*/ 119 w 145"/>
                <a:gd name="T3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5" h="41">
                  <a:moveTo>
                    <a:pt x="119" y="0"/>
                  </a:moveTo>
                  <a:cubicBezTo>
                    <a:pt x="110" y="0"/>
                    <a:pt x="102" y="3"/>
                    <a:pt x="95" y="10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82" y="24"/>
                    <a:pt x="66" y="30"/>
                    <a:pt x="50" y="30"/>
                  </a:cubicBezTo>
                  <a:cubicBezTo>
                    <a:pt x="34" y="30"/>
                    <a:pt x="19" y="22"/>
                    <a:pt x="7" y="10"/>
                  </a:cubicBezTo>
                  <a:cubicBezTo>
                    <a:pt x="5" y="7"/>
                    <a:pt x="2" y="7"/>
                    <a:pt x="0" y="10"/>
                  </a:cubicBezTo>
                  <a:cubicBezTo>
                    <a:pt x="0" y="10"/>
                    <a:pt x="0" y="11"/>
                    <a:pt x="0" y="12"/>
                  </a:cubicBezTo>
                  <a:cubicBezTo>
                    <a:pt x="0" y="14"/>
                    <a:pt x="1" y="16"/>
                    <a:pt x="2" y="17"/>
                  </a:cubicBezTo>
                  <a:cubicBezTo>
                    <a:pt x="15" y="32"/>
                    <a:pt x="33" y="40"/>
                    <a:pt x="52" y="40"/>
                  </a:cubicBezTo>
                  <a:cubicBezTo>
                    <a:pt x="70" y="41"/>
                    <a:pt x="88" y="33"/>
                    <a:pt x="102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9" y="12"/>
                    <a:pt x="114" y="9"/>
                    <a:pt x="121" y="9"/>
                  </a:cubicBezTo>
                  <a:cubicBezTo>
                    <a:pt x="126" y="9"/>
                    <a:pt x="132" y="12"/>
                    <a:pt x="137" y="17"/>
                  </a:cubicBezTo>
                  <a:cubicBezTo>
                    <a:pt x="139" y="20"/>
                    <a:pt x="142" y="20"/>
                    <a:pt x="144" y="17"/>
                  </a:cubicBezTo>
                  <a:cubicBezTo>
                    <a:pt x="145" y="16"/>
                    <a:pt x="145" y="15"/>
                    <a:pt x="145" y="13"/>
                  </a:cubicBezTo>
                  <a:cubicBezTo>
                    <a:pt x="145" y="12"/>
                    <a:pt x="144" y="10"/>
                    <a:pt x="144" y="9"/>
                  </a:cubicBezTo>
                  <a:cubicBezTo>
                    <a:pt x="137" y="4"/>
                    <a:pt x="128" y="0"/>
                    <a:pt x="119" y="0"/>
                  </a:cubicBezTo>
                </a:path>
              </a:pathLst>
            </a:custGeom>
            <a:solidFill>
              <a:srgbClr val="00AB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3" name="Freeform 93"/>
            <p:cNvSpPr>
              <a:spLocks/>
            </p:cNvSpPr>
            <p:nvPr/>
          </p:nvSpPr>
          <p:spPr bwMode="auto">
            <a:xfrm>
              <a:off x="3805238" y="2973388"/>
              <a:ext cx="544513" cy="153988"/>
            </a:xfrm>
            <a:custGeom>
              <a:avLst/>
              <a:gdLst>
                <a:gd name="T0" fmla="*/ 51 w 145"/>
                <a:gd name="T1" fmla="*/ 30 h 41"/>
                <a:gd name="T2" fmla="*/ 95 w 145"/>
                <a:gd name="T3" fmla="*/ 11 h 41"/>
                <a:gd name="T4" fmla="*/ 136 w 145"/>
                <a:gd name="T5" fmla="*/ 31 h 41"/>
                <a:gd name="T6" fmla="*/ 143 w 145"/>
                <a:gd name="T7" fmla="*/ 31 h 41"/>
                <a:gd name="T8" fmla="*/ 145 w 145"/>
                <a:gd name="T9" fmla="*/ 27 h 41"/>
                <a:gd name="T10" fmla="*/ 143 w 145"/>
                <a:gd name="T11" fmla="*/ 23 h 41"/>
                <a:gd name="T12" fmla="*/ 94 w 145"/>
                <a:gd name="T13" fmla="*/ 0 h 41"/>
                <a:gd name="T14" fmla="*/ 43 w 145"/>
                <a:gd name="T15" fmla="*/ 22 h 41"/>
                <a:gd name="T16" fmla="*/ 42 w 145"/>
                <a:gd name="T17" fmla="*/ 23 h 41"/>
                <a:gd name="T18" fmla="*/ 41 w 145"/>
                <a:gd name="T19" fmla="*/ 24 h 41"/>
                <a:gd name="T20" fmla="*/ 25 w 145"/>
                <a:gd name="T21" fmla="*/ 31 h 41"/>
                <a:gd name="T22" fmla="*/ 9 w 145"/>
                <a:gd name="T23" fmla="*/ 23 h 41"/>
                <a:gd name="T24" fmla="*/ 2 w 145"/>
                <a:gd name="T25" fmla="*/ 23 h 41"/>
                <a:gd name="T26" fmla="*/ 0 w 145"/>
                <a:gd name="T27" fmla="*/ 27 h 41"/>
                <a:gd name="T28" fmla="*/ 2 w 145"/>
                <a:gd name="T29" fmla="*/ 31 h 41"/>
                <a:gd name="T30" fmla="*/ 25 w 145"/>
                <a:gd name="T31" fmla="*/ 41 h 41"/>
                <a:gd name="T32" fmla="*/ 49 w 145"/>
                <a:gd name="T33" fmla="*/ 32 h 41"/>
                <a:gd name="T34" fmla="*/ 50 w 145"/>
                <a:gd name="T35" fmla="*/ 31 h 41"/>
                <a:gd name="T36" fmla="*/ 51 w 145"/>
                <a:gd name="T37" fmla="*/ 3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5" h="41">
                  <a:moveTo>
                    <a:pt x="51" y="30"/>
                  </a:moveTo>
                  <a:cubicBezTo>
                    <a:pt x="63" y="17"/>
                    <a:pt x="79" y="11"/>
                    <a:pt x="95" y="11"/>
                  </a:cubicBezTo>
                  <a:cubicBezTo>
                    <a:pt x="110" y="11"/>
                    <a:pt x="125" y="19"/>
                    <a:pt x="136" y="31"/>
                  </a:cubicBezTo>
                  <a:cubicBezTo>
                    <a:pt x="139" y="34"/>
                    <a:pt x="142" y="34"/>
                    <a:pt x="143" y="31"/>
                  </a:cubicBezTo>
                  <a:cubicBezTo>
                    <a:pt x="144" y="30"/>
                    <a:pt x="145" y="29"/>
                    <a:pt x="145" y="27"/>
                  </a:cubicBezTo>
                  <a:cubicBezTo>
                    <a:pt x="145" y="26"/>
                    <a:pt x="144" y="24"/>
                    <a:pt x="143" y="23"/>
                  </a:cubicBezTo>
                  <a:cubicBezTo>
                    <a:pt x="130" y="8"/>
                    <a:pt x="112" y="0"/>
                    <a:pt x="94" y="0"/>
                  </a:cubicBezTo>
                  <a:cubicBezTo>
                    <a:pt x="75" y="0"/>
                    <a:pt x="57" y="7"/>
                    <a:pt x="43" y="22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37" y="28"/>
                    <a:pt x="32" y="31"/>
                    <a:pt x="25" y="31"/>
                  </a:cubicBezTo>
                  <a:cubicBezTo>
                    <a:pt x="19" y="31"/>
                    <a:pt x="14" y="28"/>
                    <a:pt x="9" y="23"/>
                  </a:cubicBezTo>
                  <a:cubicBezTo>
                    <a:pt x="6" y="20"/>
                    <a:pt x="3" y="20"/>
                    <a:pt x="2" y="23"/>
                  </a:cubicBezTo>
                  <a:cubicBezTo>
                    <a:pt x="1" y="24"/>
                    <a:pt x="0" y="25"/>
                    <a:pt x="0" y="27"/>
                  </a:cubicBezTo>
                  <a:cubicBezTo>
                    <a:pt x="0" y="28"/>
                    <a:pt x="1" y="30"/>
                    <a:pt x="2" y="31"/>
                  </a:cubicBezTo>
                  <a:cubicBezTo>
                    <a:pt x="8" y="38"/>
                    <a:pt x="17" y="41"/>
                    <a:pt x="25" y="41"/>
                  </a:cubicBezTo>
                  <a:cubicBezTo>
                    <a:pt x="35" y="41"/>
                    <a:pt x="42" y="39"/>
                    <a:pt x="49" y="32"/>
                  </a:cubicBezTo>
                  <a:cubicBezTo>
                    <a:pt x="50" y="31"/>
                    <a:pt x="50" y="31"/>
                    <a:pt x="50" y="31"/>
                  </a:cubicBezTo>
                  <a:lnTo>
                    <a:pt x="51" y="30"/>
                  </a:lnTo>
                  <a:close/>
                </a:path>
              </a:pathLst>
            </a:custGeom>
            <a:solidFill>
              <a:srgbClr val="84D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Freeform 94"/>
            <p:cNvSpPr>
              <a:spLocks/>
            </p:cNvSpPr>
            <p:nvPr/>
          </p:nvSpPr>
          <p:spPr bwMode="auto">
            <a:xfrm>
              <a:off x="3989388" y="3240088"/>
              <a:ext cx="184150" cy="131763"/>
            </a:xfrm>
            <a:custGeom>
              <a:avLst/>
              <a:gdLst>
                <a:gd name="T0" fmla="*/ 46 w 49"/>
                <a:gd name="T1" fmla="*/ 0 h 35"/>
                <a:gd name="T2" fmla="*/ 37 w 49"/>
                <a:gd name="T3" fmla="*/ 4 h 35"/>
                <a:gd name="T4" fmla="*/ 36 w 49"/>
                <a:gd name="T5" fmla="*/ 5 h 35"/>
                <a:gd name="T6" fmla="*/ 4 w 49"/>
                <a:gd name="T7" fmla="*/ 25 h 35"/>
                <a:gd name="T8" fmla="*/ 0 w 49"/>
                <a:gd name="T9" fmla="*/ 34 h 35"/>
                <a:gd name="T10" fmla="*/ 0 w 49"/>
                <a:gd name="T11" fmla="*/ 35 h 35"/>
                <a:gd name="T12" fmla="*/ 5 w 49"/>
                <a:gd name="T13" fmla="*/ 26 h 35"/>
                <a:gd name="T14" fmla="*/ 37 w 49"/>
                <a:gd name="T15" fmla="*/ 6 h 35"/>
                <a:gd name="T16" fmla="*/ 38 w 49"/>
                <a:gd name="T17" fmla="*/ 5 h 35"/>
                <a:gd name="T18" fmla="*/ 46 w 49"/>
                <a:gd name="T19" fmla="*/ 1 h 35"/>
                <a:gd name="T20" fmla="*/ 48 w 49"/>
                <a:gd name="T21" fmla="*/ 2 h 35"/>
                <a:gd name="T22" fmla="*/ 49 w 49"/>
                <a:gd name="T23" fmla="*/ 1 h 35"/>
                <a:gd name="T24" fmla="*/ 46 w 49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" h="35">
                  <a:moveTo>
                    <a:pt x="46" y="0"/>
                  </a:moveTo>
                  <a:cubicBezTo>
                    <a:pt x="43" y="0"/>
                    <a:pt x="40" y="2"/>
                    <a:pt x="37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27" y="15"/>
                    <a:pt x="16" y="22"/>
                    <a:pt x="4" y="25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17" y="22"/>
                    <a:pt x="27" y="15"/>
                    <a:pt x="37" y="6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40" y="2"/>
                    <a:pt x="43" y="1"/>
                    <a:pt x="46" y="1"/>
                  </a:cubicBezTo>
                  <a:cubicBezTo>
                    <a:pt x="47" y="1"/>
                    <a:pt x="48" y="1"/>
                    <a:pt x="48" y="2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8" y="1"/>
                    <a:pt x="47" y="0"/>
                    <a:pt x="46" y="0"/>
                  </a:cubicBezTo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5" name="Freeform 95"/>
            <p:cNvSpPr>
              <a:spLocks/>
            </p:cNvSpPr>
            <p:nvPr/>
          </p:nvSpPr>
          <p:spPr bwMode="auto">
            <a:xfrm>
              <a:off x="3989388" y="3244851"/>
              <a:ext cx="180975" cy="153988"/>
            </a:xfrm>
            <a:custGeom>
              <a:avLst/>
              <a:gdLst>
                <a:gd name="T0" fmla="*/ 46 w 48"/>
                <a:gd name="T1" fmla="*/ 0 h 41"/>
                <a:gd name="T2" fmla="*/ 38 w 48"/>
                <a:gd name="T3" fmla="*/ 4 h 41"/>
                <a:gd name="T4" fmla="*/ 37 w 48"/>
                <a:gd name="T5" fmla="*/ 5 h 41"/>
                <a:gd name="T6" fmla="*/ 5 w 48"/>
                <a:gd name="T7" fmla="*/ 25 h 41"/>
                <a:gd name="T8" fmla="*/ 0 w 48"/>
                <a:gd name="T9" fmla="*/ 34 h 41"/>
                <a:gd name="T10" fmla="*/ 8 w 48"/>
                <a:gd name="T11" fmla="*/ 41 h 41"/>
                <a:gd name="T12" fmla="*/ 48 w 48"/>
                <a:gd name="T13" fmla="*/ 1 h 41"/>
                <a:gd name="T14" fmla="*/ 46 w 48"/>
                <a:gd name="T15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41">
                  <a:moveTo>
                    <a:pt x="46" y="0"/>
                  </a:moveTo>
                  <a:cubicBezTo>
                    <a:pt x="43" y="0"/>
                    <a:pt x="40" y="1"/>
                    <a:pt x="38" y="4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27" y="14"/>
                    <a:pt x="17" y="21"/>
                    <a:pt x="5" y="25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48" y="0"/>
                    <a:pt x="47" y="0"/>
                    <a:pt x="46" y="0"/>
                  </a:cubicBezTo>
                </a:path>
              </a:pathLst>
            </a:custGeom>
            <a:solidFill>
              <a:srgbClr val="9292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6" name="Freeform 96"/>
            <p:cNvSpPr>
              <a:spLocks noEditPoints="1"/>
            </p:cNvSpPr>
            <p:nvPr/>
          </p:nvSpPr>
          <p:spPr bwMode="auto">
            <a:xfrm>
              <a:off x="3978275" y="2781301"/>
              <a:ext cx="555625" cy="255588"/>
            </a:xfrm>
            <a:custGeom>
              <a:avLst/>
              <a:gdLst>
                <a:gd name="T0" fmla="*/ 48 w 148"/>
                <a:gd name="T1" fmla="*/ 42 h 68"/>
                <a:gd name="T2" fmla="*/ 9 w 148"/>
                <a:gd name="T3" fmla="*/ 52 h 68"/>
                <a:gd name="T4" fmla="*/ 9 w 148"/>
                <a:gd name="T5" fmla="*/ 52 h 68"/>
                <a:gd name="T6" fmla="*/ 49 w 148"/>
                <a:gd name="T7" fmla="*/ 42 h 68"/>
                <a:gd name="T8" fmla="*/ 100 w 148"/>
                <a:gd name="T9" fmla="*/ 63 h 68"/>
                <a:gd name="T10" fmla="*/ 105 w 148"/>
                <a:gd name="T11" fmla="*/ 68 h 68"/>
                <a:gd name="T12" fmla="*/ 99 w 148"/>
                <a:gd name="T13" fmla="*/ 63 h 68"/>
                <a:gd name="T14" fmla="*/ 48 w 148"/>
                <a:gd name="T15" fmla="*/ 42 h 68"/>
                <a:gd name="T16" fmla="*/ 89 w 148"/>
                <a:gd name="T17" fmla="*/ 0 h 68"/>
                <a:gd name="T18" fmla="*/ 66 w 148"/>
                <a:gd name="T19" fmla="*/ 0 h 68"/>
                <a:gd name="T20" fmla="*/ 65 w 148"/>
                <a:gd name="T21" fmla="*/ 3 h 68"/>
                <a:gd name="T22" fmla="*/ 58 w 148"/>
                <a:gd name="T23" fmla="*/ 26 h 68"/>
                <a:gd name="T24" fmla="*/ 43 w 148"/>
                <a:gd name="T25" fmla="*/ 32 h 68"/>
                <a:gd name="T26" fmla="*/ 16 w 148"/>
                <a:gd name="T27" fmla="*/ 21 h 68"/>
                <a:gd name="T28" fmla="*/ 0 w 148"/>
                <a:gd name="T29" fmla="*/ 36 h 68"/>
                <a:gd name="T30" fmla="*/ 16 w 148"/>
                <a:gd name="T31" fmla="*/ 21 h 68"/>
                <a:gd name="T32" fmla="*/ 43 w 148"/>
                <a:gd name="T33" fmla="*/ 32 h 68"/>
                <a:gd name="T34" fmla="*/ 58 w 148"/>
                <a:gd name="T35" fmla="*/ 26 h 68"/>
                <a:gd name="T36" fmla="*/ 65 w 148"/>
                <a:gd name="T37" fmla="*/ 3 h 68"/>
                <a:gd name="T38" fmla="*/ 66 w 148"/>
                <a:gd name="T39" fmla="*/ 0 h 68"/>
                <a:gd name="T40" fmla="*/ 89 w 148"/>
                <a:gd name="T41" fmla="*/ 0 h 68"/>
                <a:gd name="T42" fmla="*/ 99 w 148"/>
                <a:gd name="T43" fmla="*/ 26 h 68"/>
                <a:gd name="T44" fmla="*/ 114 w 148"/>
                <a:gd name="T45" fmla="*/ 32 h 68"/>
                <a:gd name="T46" fmla="*/ 137 w 148"/>
                <a:gd name="T47" fmla="*/ 21 h 68"/>
                <a:gd name="T48" fmla="*/ 140 w 148"/>
                <a:gd name="T49" fmla="*/ 20 h 68"/>
                <a:gd name="T50" fmla="*/ 148 w 148"/>
                <a:gd name="T51" fmla="*/ 28 h 68"/>
                <a:gd name="T52" fmla="*/ 139 w 148"/>
                <a:gd name="T53" fmla="*/ 19 h 68"/>
                <a:gd name="T54" fmla="*/ 136 w 148"/>
                <a:gd name="T55" fmla="*/ 21 h 68"/>
                <a:gd name="T56" fmla="*/ 114 w 148"/>
                <a:gd name="T57" fmla="*/ 32 h 68"/>
                <a:gd name="T58" fmla="*/ 99 w 148"/>
                <a:gd name="T59" fmla="*/ 26 h 68"/>
                <a:gd name="T60" fmla="*/ 89 w 148"/>
                <a:gd name="T61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8" h="68">
                  <a:moveTo>
                    <a:pt x="48" y="42"/>
                  </a:moveTo>
                  <a:cubicBezTo>
                    <a:pt x="34" y="42"/>
                    <a:pt x="21" y="45"/>
                    <a:pt x="9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22" y="45"/>
                    <a:pt x="35" y="42"/>
                    <a:pt x="49" y="42"/>
                  </a:cubicBezTo>
                  <a:cubicBezTo>
                    <a:pt x="68" y="43"/>
                    <a:pt x="86" y="50"/>
                    <a:pt x="100" y="63"/>
                  </a:cubicBezTo>
                  <a:cubicBezTo>
                    <a:pt x="102" y="65"/>
                    <a:pt x="103" y="66"/>
                    <a:pt x="105" y="68"/>
                  </a:cubicBezTo>
                  <a:cubicBezTo>
                    <a:pt x="103" y="66"/>
                    <a:pt x="101" y="64"/>
                    <a:pt x="99" y="63"/>
                  </a:cubicBezTo>
                  <a:cubicBezTo>
                    <a:pt x="85" y="50"/>
                    <a:pt x="67" y="43"/>
                    <a:pt x="48" y="42"/>
                  </a:cubicBezTo>
                  <a:moveTo>
                    <a:pt x="89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39" y="19"/>
                    <a:pt x="139" y="19"/>
                    <a:pt x="139" y="19"/>
                  </a:cubicBezTo>
                  <a:cubicBezTo>
                    <a:pt x="136" y="21"/>
                    <a:pt x="136" y="21"/>
                    <a:pt x="136" y="2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89" y="0"/>
                    <a:pt x="89" y="0"/>
                    <a:pt x="89" y="0"/>
                  </a:cubicBezTo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7" name="Freeform 97"/>
            <p:cNvSpPr>
              <a:spLocks/>
            </p:cNvSpPr>
            <p:nvPr/>
          </p:nvSpPr>
          <p:spPr bwMode="auto">
            <a:xfrm>
              <a:off x="3978275" y="2781301"/>
              <a:ext cx="555625" cy="258763"/>
            </a:xfrm>
            <a:custGeom>
              <a:avLst/>
              <a:gdLst>
                <a:gd name="T0" fmla="*/ 89 w 148"/>
                <a:gd name="T1" fmla="*/ 0 h 69"/>
                <a:gd name="T2" fmla="*/ 66 w 148"/>
                <a:gd name="T3" fmla="*/ 0 h 69"/>
                <a:gd name="T4" fmla="*/ 65 w 148"/>
                <a:gd name="T5" fmla="*/ 3 h 69"/>
                <a:gd name="T6" fmla="*/ 58 w 148"/>
                <a:gd name="T7" fmla="*/ 26 h 69"/>
                <a:gd name="T8" fmla="*/ 43 w 148"/>
                <a:gd name="T9" fmla="*/ 32 h 69"/>
                <a:gd name="T10" fmla="*/ 16 w 148"/>
                <a:gd name="T11" fmla="*/ 21 h 69"/>
                <a:gd name="T12" fmla="*/ 0 w 148"/>
                <a:gd name="T13" fmla="*/ 36 h 69"/>
                <a:gd name="T14" fmla="*/ 2 w 148"/>
                <a:gd name="T15" fmla="*/ 39 h 69"/>
                <a:gd name="T16" fmla="*/ 9 w 148"/>
                <a:gd name="T17" fmla="*/ 52 h 69"/>
                <a:gd name="T18" fmla="*/ 48 w 148"/>
                <a:gd name="T19" fmla="*/ 42 h 69"/>
                <a:gd name="T20" fmla="*/ 99 w 148"/>
                <a:gd name="T21" fmla="*/ 63 h 69"/>
                <a:gd name="T22" fmla="*/ 105 w 148"/>
                <a:gd name="T23" fmla="*/ 68 h 69"/>
                <a:gd name="T24" fmla="*/ 107 w 148"/>
                <a:gd name="T25" fmla="*/ 69 h 69"/>
                <a:gd name="T26" fmla="*/ 148 w 148"/>
                <a:gd name="T27" fmla="*/ 28 h 69"/>
                <a:gd name="T28" fmla="*/ 140 w 148"/>
                <a:gd name="T29" fmla="*/ 20 h 69"/>
                <a:gd name="T30" fmla="*/ 137 w 148"/>
                <a:gd name="T31" fmla="*/ 21 h 69"/>
                <a:gd name="T32" fmla="*/ 114 w 148"/>
                <a:gd name="T33" fmla="*/ 32 h 69"/>
                <a:gd name="T34" fmla="*/ 99 w 148"/>
                <a:gd name="T35" fmla="*/ 26 h 69"/>
                <a:gd name="T36" fmla="*/ 89 w 148"/>
                <a:gd name="T3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8" h="69">
                  <a:moveTo>
                    <a:pt x="89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21" y="45"/>
                    <a:pt x="34" y="42"/>
                    <a:pt x="48" y="42"/>
                  </a:cubicBezTo>
                  <a:cubicBezTo>
                    <a:pt x="67" y="43"/>
                    <a:pt x="85" y="50"/>
                    <a:pt x="99" y="63"/>
                  </a:cubicBezTo>
                  <a:cubicBezTo>
                    <a:pt x="101" y="64"/>
                    <a:pt x="103" y="66"/>
                    <a:pt x="105" y="68"/>
                  </a:cubicBezTo>
                  <a:cubicBezTo>
                    <a:pt x="106" y="68"/>
                    <a:pt x="106" y="68"/>
                    <a:pt x="107" y="69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89" y="0"/>
                    <a:pt x="89" y="0"/>
                    <a:pt x="89" y="0"/>
                  </a:cubicBezTo>
                </a:path>
              </a:pathLst>
            </a:custGeom>
            <a:solidFill>
              <a:srgbClr val="9292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8454219" y="2375225"/>
            <a:ext cx="2190646" cy="2196182"/>
            <a:chOff x="8288338" y="2328863"/>
            <a:chExt cx="2147887" cy="2153315"/>
          </a:xfrm>
        </p:grpSpPr>
        <p:sp>
          <p:nvSpPr>
            <p:cNvPr id="11" name="Freeform 11"/>
            <p:cNvSpPr>
              <a:spLocks noEditPoints="1"/>
            </p:cNvSpPr>
            <p:nvPr/>
          </p:nvSpPr>
          <p:spPr bwMode="auto">
            <a:xfrm>
              <a:off x="8785225" y="2328863"/>
              <a:ext cx="1651000" cy="1657350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6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7 h 440"/>
                <a:gd name="T10" fmla="*/ 432 w 440"/>
                <a:gd name="T11" fmla="*/ 310 h 440"/>
                <a:gd name="T12" fmla="*/ 432 w 440"/>
                <a:gd name="T13" fmla="*/ 302 h 440"/>
                <a:gd name="T14" fmla="*/ 440 w 440"/>
                <a:gd name="T15" fmla="*/ 279 h 440"/>
                <a:gd name="T16" fmla="*/ 440 w 440"/>
                <a:gd name="T17" fmla="*/ 239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7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0 h 440"/>
                <a:gd name="T32" fmla="*/ 421 w 440"/>
                <a:gd name="T33" fmla="*/ 32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4 h 440"/>
                <a:gd name="T72" fmla="*/ 0 w 440"/>
                <a:gd name="T73" fmla="*/ 143 h 440"/>
                <a:gd name="T74" fmla="*/ 8 w 440"/>
                <a:gd name="T75" fmla="*/ 167 h 440"/>
                <a:gd name="T76" fmla="*/ 8 w 440"/>
                <a:gd name="T77" fmla="*/ 214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8 h 440"/>
                <a:gd name="T86" fmla="*/ 8 w 440"/>
                <a:gd name="T87" fmla="*/ 355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8 h 440"/>
                <a:gd name="T96" fmla="*/ 51 w 440"/>
                <a:gd name="T97" fmla="*/ 438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39"/>
                    <a:pt x="390" y="438"/>
                    <a:pt x="395" y="437"/>
                  </a:cubicBezTo>
                  <a:lnTo>
                    <a:pt x="392" y="429"/>
                  </a:lnTo>
                  <a:close/>
                  <a:moveTo>
                    <a:pt x="411" y="418"/>
                  </a:moveTo>
                  <a:cubicBezTo>
                    <a:pt x="408" y="421"/>
                    <a:pt x="404" y="424"/>
                    <a:pt x="399" y="426"/>
                  </a:cubicBezTo>
                  <a:cubicBezTo>
                    <a:pt x="403" y="433"/>
                    <a:pt x="403" y="433"/>
                    <a:pt x="403" y="433"/>
                  </a:cubicBezTo>
                  <a:cubicBezTo>
                    <a:pt x="408" y="431"/>
                    <a:pt x="412" y="428"/>
                    <a:pt x="417" y="424"/>
                  </a:cubicBezTo>
                  <a:lnTo>
                    <a:pt x="411" y="418"/>
                  </a:lnTo>
                  <a:close/>
                  <a:moveTo>
                    <a:pt x="425" y="401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4"/>
                    <a:pt x="430" y="410"/>
                    <a:pt x="432" y="405"/>
                  </a:cubicBezTo>
                  <a:lnTo>
                    <a:pt x="425" y="401"/>
                  </a:lnTo>
                  <a:close/>
                  <a:moveTo>
                    <a:pt x="432" y="380"/>
                  </a:moveTo>
                  <a:cubicBezTo>
                    <a:pt x="431" y="385"/>
                    <a:pt x="430" y="390"/>
                    <a:pt x="428" y="394"/>
                  </a:cubicBezTo>
                  <a:cubicBezTo>
                    <a:pt x="436" y="397"/>
                    <a:pt x="436" y="397"/>
                    <a:pt x="436" y="397"/>
                  </a:cubicBezTo>
                  <a:cubicBezTo>
                    <a:pt x="438" y="392"/>
                    <a:pt x="439" y="387"/>
                    <a:pt x="440" y="381"/>
                  </a:cubicBezTo>
                  <a:lnTo>
                    <a:pt x="432" y="380"/>
                  </a:lnTo>
                  <a:close/>
                  <a:moveTo>
                    <a:pt x="432" y="357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7"/>
                    <a:pt x="440" y="357"/>
                    <a:pt x="440" y="357"/>
                  </a:cubicBezTo>
                  <a:lnTo>
                    <a:pt x="432" y="357"/>
                  </a:lnTo>
                  <a:close/>
                  <a:moveTo>
                    <a:pt x="432" y="334"/>
                  </a:moveTo>
                  <a:cubicBezTo>
                    <a:pt x="432" y="349"/>
                    <a:pt x="432" y="349"/>
                    <a:pt x="432" y="349"/>
                  </a:cubicBezTo>
                  <a:cubicBezTo>
                    <a:pt x="440" y="349"/>
                    <a:pt x="440" y="349"/>
                    <a:pt x="440" y="349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2"/>
                    <a:pt x="432" y="302"/>
                    <a:pt x="432" y="302"/>
                  </a:cubicBezTo>
                  <a:cubicBezTo>
                    <a:pt x="440" y="302"/>
                    <a:pt x="440" y="302"/>
                    <a:pt x="440" y="302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39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39"/>
                    <a:pt x="440" y="239"/>
                    <a:pt x="440" y="239"/>
                  </a:cubicBezTo>
                  <a:lnTo>
                    <a:pt x="432" y="239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2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2"/>
                    <a:pt x="440" y="192"/>
                    <a:pt x="440" y="192"/>
                  </a:cubicBezTo>
                  <a:lnTo>
                    <a:pt x="432" y="192"/>
                  </a:lnTo>
                  <a:close/>
                  <a:moveTo>
                    <a:pt x="432" y="169"/>
                  </a:moveTo>
                  <a:cubicBezTo>
                    <a:pt x="432" y="184"/>
                    <a:pt x="432" y="184"/>
                    <a:pt x="432" y="184"/>
                  </a:cubicBezTo>
                  <a:cubicBezTo>
                    <a:pt x="440" y="184"/>
                    <a:pt x="440" y="184"/>
                    <a:pt x="440" y="184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5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5"/>
                    <a:pt x="440" y="145"/>
                    <a:pt x="440" y="145"/>
                  </a:cubicBezTo>
                  <a:lnTo>
                    <a:pt x="432" y="145"/>
                  </a:lnTo>
                  <a:close/>
                  <a:moveTo>
                    <a:pt x="432" y="122"/>
                  </a:moveTo>
                  <a:cubicBezTo>
                    <a:pt x="432" y="137"/>
                    <a:pt x="432" y="137"/>
                    <a:pt x="432" y="137"/>
                  </a:cubicBezTo>
                  <a:cubicBezTo>
                    <a:pt x="440" y="137"/>
                    <a:pt x="440" y="137"/>
                    <a:pt x="440" y="137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0"/>
                    <a:pt x="432" y="90"/>
                    <a:pt x="432" y="90"/>
                  </a:cubicBezTo>
                  <a:cubicBezTo>
                    <a:pt x="440" y="90"/>
                    <a:pt x="440" y="90"/>
                    <a:pt x="440" y="90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1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5"/>
                    <a:pt x="438" y="50"/>
                  </a:cubicBezTo>
                  <a:lnTo>
                    <a:pt x="430" y="52"/>
                  </a:lnTo>
                  <a:close/>
                  <a:moveTo>
                    <a:pt x="421" y="32"/>
                  </a:moveTo>
                  <a:cubicBezTo>
                    <a:pt x="424" y="36"/>
                    <a:pt x="426" y="41"/>
                    <a:pt x="428" y="45"/>
                  </a:cubicBezTo>
                  <a:cubicBezTo>
                    <a:pt x="436" y="42"/>
                    <a:pt x="436" y="42"/>
                    <a:pt x="436" y="42"/>
                  </a:cubicBezTo>
                  <a:cubicBezTo>
                    <a:pt x="434" y="37"/>
                    <a:pt x="431" y="32"/>
                    <a:pt x="428" y="28"/>
                  </a:cubicBezTo>
                  <a:cubicBezTo>
                    <a:pt x="421" y="32"/>
                    <a:pt x="421" y="32"/>
                    <a:pt x="421" y="32"/>
                  </a:cubicBezTo>
                  <a:close/>
                  <a:moveTo>
                    <a:pt x="405" y="17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1"/>
                    <a:pt x="422" y="21"/>
                    <a:pt x="422" y="21"/>
                  </a:cubicBezTo>
                  <a:cubicBezTo>
                    <a:pt x="419" y="17"/>
                    <a:pt x="414" y="13"/>
                    <a:pt x="410" y="10"/>
                  </a:cubicBezTo>
                  <a:cubicBezTo>
                    <a:pt x="405" y="17"/>
                    <a:pt x="405" y="17"/>
                    <a:pt x="405" y="17"/>
                  </a:cubicBez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6"/>
                    <a:pt x="402" y="6"/>
                    <a:pt x="402" y="6"/>
                  </a:cubicBezTo>
                  <a:cubicBezTo>
                    <a:pt x="397" y="4"/>
                    <a:pt x="392" y="2"/>
                    <a:pt x="386" y="1"/>
                  </a:cubicBezTo>
                  <a:cubicBezTo>
                    <a:pt x="385" y="9"/>
                    <a:pt x="385" y="9"/>
                    <a:pt x="385" y="9"/>
                  </a:cubicBez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8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0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6"/>
                  </a:moveTo>
                  <a:cubicBezTo>
                    <a:pt x="40" y="14"/>
                    <a:pt x="45" y="12"/>
                    <a:pt x="50" y="10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4"/>
                    <a:pt x="37" y="7"/>
                    <a:pt x="32" y="9"/>
                  </a:cubicBezTo>
                  <a:cubicBezTo>
                    <a:pt x="36" y="16"/>
                    <a:pt x="36" y="16"/>
                    <a:pt x="36" y="16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1" y="18"/>
                    <a:pt x="17" y="22"/>
                    <a:pt x="13" y="26"/>
                  </a:cubicBezTo>
                  <a:lnTo>
                    <a:pt x="20" y="31"/>
                  </a:lnTo>
                  <a:close/>
                  <a:moveTo>
                    <a:pt x="10" y="51"/>
                  </a:moveTo>
                  <a:cubicBezTo>
                    <a:pt x="11" y="46"/>
                    <a:pt x="13" y="41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8"/>
                  </a:cubicBezTo>
                  <a:cubicBezTo>
                    <a:pt x="10" y="51"/>
                    <a:pt x="10" y="51"/>
                    <a:pt x="10" y="51"/>
                  </a:cubicBez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3"/>
                    <a:pt x="8" y="60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6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8" y="96"/>
                  </a:lnTo>
                  <a:close/>
                  <a:moveTo>
                    <a:pt x="8" y="120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3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3"/>
                    <a:pt x="0" y="143"/>
                    <a:pt x="0" y="143"/>
                  </a:cubicBezTo>
                  <a:lnTo>
                    <a:pt x="8" y="143"/>
                  </a:lnTo>
                  <a:close/>
                  <a:moveTo>
                    <a:pt x="8" y="167"/>
                  </a:moveTo>
                  <a:cubicBezTo>
                    <a:pt x="8" y="151"/>
                    <a:pt x="8" y="151"/>
                    <a:pt x="8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4"/>
                  </a:moveTo>
                  <a:cubicBezTo>
                    <a:pt x="8" y="198"/>
                    <a:pt x="8" y="198"/>
                    <a:pt x="8" y="19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14"/>
                    <a:pt x="0" y="214"/>
                    <a:pt x="0" y="214"/>
                  </a:cubicBezTo>
                  <a:lnTo>
                    <a:pt x="8" y="214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1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1"/>
                    <a:pt x="0" y="261"/>
                    <a:pt x="0" y="261"/>
                  </a:cubicBezTo>
                  <a:lnTo>
                    <a:pt x="8" y="261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8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8"/>
                    <a:pt x="0" y="308"/>
                    <a:pt x="0" y="308"/>
                  </a:cubicBezTo>
                  <a:lnTo>
                    <a:pt x="8" y="308"/>
                  </a:lnTo>
                  <a:close/>
                  <a:moveTo>
                    <a:pt x="8" y="332"/>
                  </a:moveTo>
                  <a:cubicBezTo>
                    <a:pt x="8" y="316"/>
                    <a:pt x="8" y="316"/>
                    <a:pt x="8" y="316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5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5"/>
                    <a:pt x="0" y="355"/>
                    <a:pt x="0" y="355"/>
                  </a:cubicBezTo>
                  <a:lnTo>
                    <a:pt x="8" y="355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3"/>
                    <a:pt x="8" y="363"/>
                    <a:pt x="8" y="363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79"/>
                  </a:cubicBezTo>
                  <a:cubicBezTo>
                    <a:pt x="8" y="379"/>
                    <a:pt x="8" y="379"/>
                    <a:pt x="8" y="379"/>
                  </a:cubicBezTo>
                  <a:close/>
                  <a:moveTo>
                    <a:pt x="14" y="400"/>
                  </a:moveTo>
                  <a:cubicBezTo>
                    <a:pt x="12" y="395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8"/>
                    <a:pt x="7" y="403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7"/>
                  </a:moveTo>
                  <a:cubicBezTo>
                    <a:pt x="24" y="414"/>
                    <a:pt x="20" y="410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5"/>
                    <a:pt x="18" y="419"/>
                    <a:pt x="22" y="423"/>
                  </a:cubicBezTo>
                  <a:cubicBezTo>
                    <a:pt x="27" y="417"/>
                    <a:pt x="27" y="417"/>
                    <a:pt x="27" y="417"/>
                  </a:cubicBezTo>
                  <a:close/>
                  <a:moveTo>
                    <a:pt x="46" y="428"/>
                  </a:moveTo>
                  <a:cubicBezTo>
                    <a:pt x="41" y="427"/>
                    <a:pt x="37" y="424"/>
                    <a:pt x="33" y="422"/>
                  </a:cubicBezTo>
                  <a:cubicBezTo>
                    <a:pt x="29" y="428"/>
                    <a:pt x="29" y="428"/>
                    <a:pt x="29" y="428"/>
                  </a:cubicBezTo>
                  <a:cubicBezTo>
                    <a:pt x="33" y="431"/>
                    <a:pt x="38" y="434"/>
                    <a:pt x="43" y="436"/>
                  </a:cubicBezTo>
                  <a:cubicBezTo>
                    <a:pt x="46" y="428"/>
                    <a:pt x="46" y="428"/>
                    <a:pt x="46" y="428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1"/>
                    <a:pt x="53" y="431"/>
                  </a:cubicBezTo>
                  <a:cubicBezTo>
                    <a:pt x="51" y="438"/>
                    <a:pt x="51" y="438"/>
                    <a:pt x="51" y="438"/>
                  </a:cubicBezTo>
                  <a:cubicBezTo>
                    <a:pt x="56" y="439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Freeform 14"/>
            <p:cNvSpPr>
              <a:spLocks noEditPoints="1"/>
            </p:cNvSpPr>
            <p:nvPr/>
          </p:nvSpPr>
          <p:spPr bwMode="auto">
            <a:xfrm>
              <a:off x="8288338" y="3143251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2 w 187"/>
                <a:gd name="T21" fmla="*/ 19 h 19"/>
                <a:gd name="T22" fmla="*/ 150 w 187"/>
                <a:gd name="T23" fmla="*/ 19 h 19"/>
                <a:gd name="T24" fmla="*/ 150 w 187"/>
                <a:gd name="T25" fmla="*/ 0 h 19"/>
                <a:gd name="T26" fmla="*/ 112 w 187"/>
                <a:gd name="T27" fmla="*/ 0 h 19"/>
                <a:gd name="T28" fmla="*/ 112 w 187"/>
                <a:gd name="T29" fmla="*/ 19 h 19"/>
                <a:gd name="T30" fmla="*/ 112 w 187"/>
                <a:gd name="T31" fmla="*/ 19 h 19"/>
                <a:gd name="T32" fmla="*/ 112 w 187"/>
                <a:gd name="T33" fmla="*/ 19 h 19"/>
                <a:gd name="T34" fmla="*/ 112 w 187"/>
                <a:gd name="T35" fmla="*/ 0 h 19"/>
                <a:gd name="T36" fmla="*/ 112 w 187"/>
                <a:gd name="T37" fmla="*/ 0 h 19"/>
                <a:gd name="T38" fmla="*/ 112 w 187"/>
                <a:gd name="T39" fmla="*/ 19 h 19"/>
                <a:gd name="T40" fmla="*/ 57 w 187"/>
                <a:gd name="T41" fmla="*/ 19 h 19"/>
                <a:gd name="T42" fmla="*/ 93 w 187"/>
                <a:gd name="T43" fmla="*/ 19 h 19"/>
                <a:gd name="T44" fmla="*/ 93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2" y="19"/>
                  </a:moveTo>
                  <a:lnTo>
                    <a:pt x="150" y="19"/>
                  </a:lnTo>
                  <a:lnTo>
                    <a:pt x="150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112" y="19"/>
                  </a:moveTo>
                  <a:lnTo>
                    <a:pt x="112" y="19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57" y="19"/>
                  </a:moveTo>
                  <a:lnTo>
                    <a:pt x="93" y="19"/>
                  </a:lnTo>
                  <a:lnTo>
                    <a:pt x="93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8562975" y="3082926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9134475" y="4048126"/>
              <a:ext cx="24846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Sto</a:t>
              </a:r>
              <a:endParaRPr lang="en-US" altLang="en-US" sz="1836" kern="0"/>
            </a:p>
          </p:txBody>
        </p:sp>
        <p:sp>
          <p:nvSpPr>
            <p:cNvPr id="27" name="Rectangle 27"/>
            <p:cNvSpPr>
              <a:spLocks noChangeArrowheads="1"/>
            </p:cNvSpPr>
            <p:nvPr/>
          </p:nvSpPr>
          <p:spPr bwMode="auto">
            <a:xfrm>
              <a:off x="9377363" y="40481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28" name="Rectangle 28"/>
            <p:cNvSpPr>
              <a:spLocks noChangeArrowheads="1"/>
            </p:cNvSpPr>
            <p:nvPr/>
          </p:nvSpPr>
          <p:spPr bwMode="auto">
            <a:xfrm>
              <a:off x="9434513" y="4048126"/>
              <a:ext cx="66364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 data in</a:t>
              </a:r>
              <a:endParaRPr lang="en-US" altLang="en-US" sz="1836" kern="0"/>
            </a:p>
          </p:txBody>
        </p:sp>
        <p:sp>
          <p:nvSpPr>
            <p:cNvPr id="29" name="Rectangle 29"/>
            <p:cNvSpPr>
              <a:spLocks noChangeArrowheads="1"/>
            </p:cNvSpPr>
            <p:nvPr/>
          </p:nvSpPr>
          <p:spPr bwMode="auto">
            <a:xfrm>
              <a:off x="9186863" y="4262438"/>
              <a:ext cx="864019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SQL Online</a:t>
              </a:r>
              <a:endParaRPr lang="en-US" altLang="en-US" sz="1836" kern="0"/>
            </a:p>
          </p:txBody>
        </p:sp>
        <p:sp>
          <p:nvSpPr>
            <p:cNvPr id="98" name="Freeform 98"/>
            <p:cNvSpPr>
              <a:spLocks/>
            </p:cNvSpPr>
            <p:nvPr/>
          </p:nvSpPr>
          <p:spPr bwMode="auto">
            <a:xfrm>
              <a:off x="9212263" y="2795588"/>
              <a:ext cx="398463" cy="912813"/>
            </a:xfrm>
            <a:custGeom>
              <a:avLst/>
              <a:gdLst>
                <a:gd name="T0" fmla="*/ 0 w 106"/>
                <a:gd name="T1" fmla="*/ 0 h 242"/>
                <a:gd name="T2" fmla="*/ 0 w 106"/>
                <a:gd name="T3" fmla="*/ 204 h 242"/>
                <a:gd name="T4" fmla="*/ 106 w 106"/>
                <a:gd name="T5" fmla="*/ 242 h 242"/>
                <a:gd name="T6" fmla="*/ 106 w 106"/>
                <a:gd name="T7" fmla="*/ 0 h 242"/>
                <a:gd name="T8" fmla="*/ 0 w 106"/>
                <a:gd name="T9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242">
                  <a:moveTo>
                    <a:pt x="0" y="0"/>
                  </a:moveTo>
                  <a:cubicBezTo>
                    <a:pt x="0" y="204"/>
                    <a:pt x="0" y="204"/>
                    <a:pt x="0" y="204"/>
                  </a:cubicBezTo>
                  <a:cubicBezTo>
                    <a:pt x="0" y="225"/>
                    <a:pt x="48" y="242"/>
                    <a:pt x="106" y="242"/>
                  </a:cubicBezTo>
                  <a:cubicBezTo>
                    <a:pt x="106" y="0"/>
                    <a:pt x="106" y="0"/>
                    <a:pt x="10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9" name="Freeform 99"/>
            <p:cNvSpPr>
              <a:spLocks/>
            </p:cNvSpPr>
            <p:nvPr/>
          </p:nvSpPr>
          <p:spPr bwMode="auto">
            <a:xfrm>
              <a:off x="9607550" y="2795588"/>
              <a:ext cx="401638" cy="912813"/>
            </a:xfrm>
            <a:custGeom>
              <a:avLst/>
              <a:gdLst>
                <a:gd name="T0" fmla="*/ 0 w 107"/>
                <a:gd name="T1" fmla="*/ 242 h 242"/>
                <a:gd name="T2" fmla="*/ 1 w 107"/>
                <a:gd name="T3" fmla="*/ 242 h 242"/>
                <a:gd name="T4" fmla="*/ 107 w 107"/>
                <a:gd name="T5" fmla="*/ 204 h 242"/>
                <a:gd name="T6" fmla="*/ 107 w 107"/>
                <a:gd name="T7" fmla="*/ 0 h 242"/>
                <a:gd name="T8" fmla="*/ 0 w 107"/>
                <a:gd name="T9" fmla="*/ 0 h 242"/>
                <a:gd name="T10" fmla="*/ 0 w 107"/>
                <a:gd name="T11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242">
                  <a:moveTo>
                    <a:pt x="0" y="242"/>
                  </a:moveTo>
                  <a:cubicBezTo>
                    <a:pt x="1" y="242"/>
                    <a:pt x="1" y="242"/>
                    <a:pt x="1" y="242"/>
                  </a:cubicBezTo>
                  <a:cubicBezTo>
                    <a:pt x="59" y="242"/>
                    <a:pt x="107" y="225"/>
                    <a:pt x="107" y="204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42"/>
                    <a:pt x="0" y="242"/>
                    <a:pt x="0" y="242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0" name="Freeform 100"/>
            <p:cNvSpPr>
              <a:spLocks/>
            </p:cNvSpPr>
            <p:nvPr/>
          </p:nvSpPr>
          <p:spPr bwMode="auto">
            <a:xfrm>
              <a:off x="9607550" y="2795588"/>
              <a:ext cx="401638" cy="912813"/>
            </a:xfrm>
            <a:custGeom>
              <a:avLst/>
              <a:gdLst>
                <a:gd name="T0" fmla="*/ 107 w 107"/>
                <a:gd name="T1" fmla="*/ 0 h 242"/>
                <a:gd name="T2" fmla="*/ 0 w 107"/>
                <a:gd name="T3" fmla="*/ 0 h 242"/>
                <a:gd name="T4" fmla="*/ 0 w 107"/>
                <a:gd name="T5" fmla="*/ 242 h 242"/>
                <a:gd name="T6" fmla="*/ 1 w 107"/>
                <a:gd name="T7" fmla="*/ 242 h 242"/>
                <a:gd name="T8" fmla="*/ 107 w 107"/>
                <a:gd name="T9" fmla="*/ 204 h 242"/>
                <a:gd name="T10" fmla="*/ 107 w 107"/>
                <a:gd name="T11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242">
                  <a:moveTo>
                    <a:pt x="10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1" y="242"/>
                    <a:pt x="1" y="242"/>
                    <a:pt x="1" y="242"/>
                  </a:cubicBezTo>
                  <a:cubicBezTo>
                    <a:pt x="59" y="242"/>
                    <a:pt x="107" y="225"/>
                    <a:pt x="107" y="204"/>
                  </a:cubicBezTo>
                  <a:cubicBezTo>
                    <a:pt x="107" y="0"/>
                    <a:pt x="107" y="0"/>
                    <a:pt x="107" y="0"/>
                  </a:cubicBezTo>
                </a:path>
              </a:pathLst>
            </a:custGeom>
            <a:solidFill>
              <a:srgbClr val="2687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1" name="Oval 101"/>
            <p:cNvSpPr>
              <a:spLocks noChangeArrowheads="1"/>
            </p:cNvSpPr>
            <p:nvPr/>
          </p:nvSpPr>
          <p:spPr bwMode="auto">
            <a:xfrm>
              <a:off x="9212263" y="2652713"/>
              <a:ext cx="796925" cy="2857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2" name="Oval 102"/>
            <p:cNvSpPr>
              <a:spLocks noChangeArrowheads="1"/>
            </p:cNvSpPr>
            <p:nvPr/>
          </p:nvSpPr>
          <p:spPr bwMode="auto">
            <a:xfrm>
              <a:off x="9294813" y="2693988"/>
              <a:ext cx="631825" cy="188913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3" name="Freeform 103"/>
            <p:cNvSpPr>
              <a:spLocks/>
            </p:cNvSpPr>
            <p:nvPr/>
          </p:nvSpPr>
          <p:spPr bwMode="auto">
            <a:xfrm>
              <a:off x="9294813" y="2693988"/>
              <a:ext cx="631825" cy="150813"/>
            </a:xfrm>
            <a:custGeom>
              <a:avLst/>
              <a:gdLst>
                <a:gd name="T0" fmla="*/ 150 w 168"/>
                <a:gd name="T1" fmla="*/ 40 h 40"/>
                <a:gd name="T2" fmla="*/ 168 w 168"/>
                <a:gd name="T3" fmla="*/ 25 h 40"/>
                <a:gd name="T4" fmla="*/ 84 w 168"/>
                <a:gd name="T5" fmla="*/ 0 h 40"/>
                <a:gd name="T6" fmla="*/ 0 w 168"/>
                <a:gd name="T7" fmla="*/ 25 h 40"/>
                <a:gd name="T8" fmla="*/ 18 w 168"/>
                <a:gd name="T9" fmla="*/ 40 h 40"/>
                <a:gd name="T10" fmla="*/ 84 w 168"/>
                <a:gd name="T11" fmla="*/ 31 h 40"/>
                <a:gd name="T12" fmla="*/ 150 w 168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8" h="40">
                  <a:moveTo>
                    <a:pt x="150" y="40"/>
                  </a:moveTo>
                  <a:cubicBezTo>
                    <a:pt x="161" y="36"/>
                    <a:pt x="168" y="31"/>
                    <a:pt x="168" y="25"/>
                  </a:cubicBezTo>
                  <a:cubicBezTo>
                    <a:pt x="168" y="11"/>
                    <a:pt x="130" y="0"/>
                    <a:pt x="84" y="0"/>
                  </a:cubicBezTo>
                  <a:cubicBezTo>
                    <a:pt x="38" y="0"/>
                    <a:pt x="0" y="11"/>
                    <a:pt x="0" y="25"/>
                  </a:cubicBezTo>
                  <a:cubicBezTo>
                    <a:pt x="0" y="31"/>
                    <a:pt x="7" y="36"/>
                    <a:pt x="18" y="40"/>
                  </a:cubicBezTo>
                  <a:cubicBezTo>
                    <a:pt x="33" y="34"/>
                    <a:pt x="57" y="31"/>
                    <a:pt x="84" y="31"/>
                  </a:cubicBezTo>
                  <a:cubicBezTo>
                    <a:pt x="111" y="31"/>
                    <a:pt x="135" y="34"/>
                    <a:pt x="150" y="40"/>
                  </a:cubicBezTo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4" name="Freeform 104"/>
            <p:cNvSpPr>
              <a:spLocks/>
            </p:cNvSpPr>
            <p:nvPr/>
          </p:nvSpPr>
          <p:spPr bwMode="auto">
            <a:xfrm>
              <a:off x="9321800" y="3143251"/>
              <a:ext cx="161925" cy="258763"/>
            </a:xfrm>
            <a:custGeom>
              <a:avLst/>
              <a:gdLst>
                <a:gd name="T0" fmla="*/ 43 w 43"/>
                <a:gd name="T1" fmla="*/ 49 h 69"/>
                <a:gd name="T2" fmla="*/ 37 w 43"/>
                <a:gd name="T3" fmla="*/ 64 h 69"/>
                <a:gd name="T4" fmla="*/ 18 w 43"/>
                <a:gd name="T5" fmla="*/ 69 h 69"/>
                <a:gd name="T6" fmla="*/ 0 w 43"/>
                <a:gd name="T7" fmla="*/ 66 h 69"/>
                <a:gd name="T8" fmla="*/ 0 w 43"/>
                <a:gd name="T9" fmla="*/ 51 h 69"/>
                <a:gd name="T10" fmla="*/ 18 w 43"/>
                <a:gd name="T11" fmla="*/ 58 h 69"/>
                <a:gd name="T12" fmla="*/ 25 w 43"/>
                <a:gd name="T13" fmla="*/ 56 h 69"/>
                <a:gd name="T14" fmla="*/ 28 w 43"/>
                <a:gd name="T15" fmla="*/ 51 h 69"/>
                <a:gd name="T16" fmla="*/ 25 w 43"/>
                <a:gd name="T17" fmla="*/ 46 h 69"/>
                <a:gd name="T18" fmla="*/ 15 w 43"/>
                <a:gd name="T19" fmla="*/ 40 h 69"/>
                <a:gd name="T20" fmla="*/ 0 w 43"/>
                <a:gd name="T21" fmla="*/ 20 h 69"/>
                <a:gd name="T22" fmla="*/ 7 w 43"/>
                <a:gd name="T23" fmla="*/ 6 h 69"/>
                <a:gd name="T24" fmla="*/ 24 w 43"/>
                <a:gd name="T25" fmla="*/ 0 h 69"/>
                <a:gd name="T26" fmla="*/ 41 w 43"/>
                <a:gd name="T27" fmla="*/ 3 h 69"/>
                <a:gd name="T28" fmla="*/ 41 w 43"/>
                <a:gd name="T29" fmla="*/ 17 h 69"/>
                <a:gd name="T30" fmla="*/ 25 w 43"/>
                <a:gd name="T31" fmla="*/ 12 h 69"/>
                <a:gd name="T32" fmla="*/ 18 w 43"/>
                <a:gd name="T33" fmla="*/ 14 h 69"/>
                <a:gd name="T34" fmla="*/ 16 w 43"/>
                <a:gd name="T35" fmla="*/ 19 h 69"/>
                <a:gd name="T36" fmla="*/ 18 w 43"/>
                <a:gd name="T37" fmla="*/ 24 h 69"/>
                <a:gd name="T38" fmla="*/ 26 w 43"/>
                <a:gd name="T39" fmla="*/ 29 h 69"/>
                <a:gd name="T40" fmla="*/ 39 w 43"/>
                <a:gd name="T41" fmla="*/ 38 h 69"/>
                <a:gd name="T42" fmla="*/ 43 w 43"/>
                <a:gd name="T43" fmla="*/ 4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" h="69">
                  <a:moveTo>
                    <a:pt x="43" y="49"/>
                  </a:moveTo>
                  <a:cubicBezTo>
                    <a:pt x="43" y="56"/>
                    <a:pt x="41" y="61"/>
                    <a:pt x="37" y="64"/>
                  </a:cubicBezTo>
                  <a:cubicBezTo>
                    <a:pt x="32" y="68"/>
                    <a:pt x="26" y="69"/>
                    <a:pt x="18" y="69"/>
                  </a:cubicBezTo>
                  <a:cubicBezTo>
                    <a:pt x="11" y="69"/>
                    <a:pt x="5" y="68"/>
                    <a:pt x="0" y="66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6" y="55"/>
                    <a:pt x="12" y="58"/>
                    <a:pt x="18" y="58"/>
                  </a:cubicBezTo>
                  <a:cubicBezTo>
                    <a:pt x="21" y="58"/>
                    <a:pt x="23" y="57"/>
                    <a:pt x="25" y="56"/>
                  </a:cubicBezTo>
                  <a:cubicBezTo>
                    <a:pt x="27" y="54"/>
                    <a:pt x="28" y="53"/>
                    <a:pt x="28" y="51"/>
                  </a:cubicBezTo>
                  <a:cubicBezTo>
                    <a:pt x="28" y="49"/>
                    <a:pt x="27" y="47"/>
                    <a:pt x="25" y="46"/>
                  </a:cubicBezTo>
                  <a:cubicBezTo>
                    <a:pt x="24" y="44"/>
                    <a:pt x="20" y="42"/>
                    <a:pt x="15" y="40"/>
                  </a:cubicBezTo>
                  <a:cubicBezTo>
                    <a:pt x="5" y="35"/>
                    <a:pt x="0" y="28"/>
                    <a:pt x="0" y="20"/>
                  </a:cubicBezTo>
                  <a:cubicBezTo>
                    <a:pt x="0" y="14"/>
                    <a:pt x="2" y="9"/>
                    <a:pt x="7" y="6"/>
                  </a:cubicBezTo>
                  <a:cubicBezTo>
                    <a:pt x="11" y="2"/>
                    <a:pt x="17" y="0"/>
                    <a:pt x="24" y="0"/>
                  </a:cubicBezTo>
                  <a:cubicBezTo>
                    <a:pt x="31" y="0"/>
                    <a:pt x="36" y="1"/>
                    <a:pt x="41" y="3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36" y="14"/>
                    <a:pt x="31" y="12"/>
                    <a:pt x="25" y="12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7" y="15"/>
                    <a:pt x="16" y="17"/>
                    <a:pt x="16" y="19"/>
                  </a:cubicBezTo>
                  <a:cubicBezTo>
                    <a:pt x="16" y="21"/>
                    <a:pt x="17" y="23"/>
                    <a:pt x="18" y="24"/>
                  </a:cubicBezTo>
                  <a:cubicBezTo>
                    <a:pt x="19" y="26"/>
                    <a:pt x="22" y="27"/>
                    <a:pt x="26" y="29"/>
                  </a:cubicBezTo>
                  <a:cubicBezTo>
                    <a:pt x="32" y="32"/>
                    <a:pt x="37" y="35"/>
                    <a:pt x="39" y="38"/>
                  </a:cubicBezTo>
                  <a:cubicBezTo>
                    <a:pt x="42" y="41"/>
                    <a:pt x="43" y="45"/>
                    <a:pt x="43" y="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5" name="Freeform 105"/>
            <p:cNvSpPr>
              <a:spLocks noEditPoints="1"/>
            </p:cNvSpPr>
            <p:nvPr/>
          </p:nvSpPr>
          <p:spPr bwMode="auto">
            <a:xfrm>
              <a:off x="9509125" y="3143251"/>
              <a:ext cx="244475" cy="319088"/>
            </a:xfrm>
            <a:custGeom>
              <a:avLst/>
              <a:gdLst>
                <a:gd name="T0" fmla="*/ 65 w 65"/>
                <a:gd name="T1" fmla="*/ 34 h 85"/>
                <a:gd name="T2" fmla="*/ 60 w 65"/>
                <a:gd name="T3" fmla="*/ 55 h 85"/>
                <a:gd name="T4" fmla="*/ 45 w 65"/>
                <a:gd name="T5" fmla="*/ 67 h 85"/>
                <a:gd name="T6" fmla="*/ 64 w 65"/>
                <a:gd name="T7" fmla="*/ 85 h 85"/>
                <a:gd name="T8" fmla="*/ 45 w 65"/>
                <a:gd name="T9" fmla="*/ 85 h 85"/>
                <a:gd name="T10" fmla="*/ 31 w 65"/>
                <a:gd name="T11" fmla="*/ 69 h 85"/>
                <a:gd name="T12" fmla="*/ 15 w 65"/>
                <a:gd name="T13" fmla="*/ 65 h 85"/>
                <a:gd name="T14" fmla="*/ 4 w 65"/>
                <a:gd name="T15" fmla="*/ 53 h 85"/>
                <a:gd name="T16" fmla="*/ 0 w 65"/>
                <a:gd name="T17" fmla="*/ 36 h 85"/>
                <a:gd name="T18" fmla="*/ 4 w 65"/>
                <a:gd name="T19" fmla="*/ 17 h 85"/>
                <a:gd name="T20" fmla="*/ 16 w 65"/>
                <a:gd name="T21" fmla="*/ 5 h 85"/>
                <a:gd name="T22" fmla="*/ 33 w 65"/>
                <a:gd name="T23" fmla="*/ 0 h 85"/>
                <a:gd name="T24" fmla="*/ 50 w 65"/>
                <a:gd name="T25" fmla="*/ 5 h 85"/>
                <a:gd name="T26" fmla="*/ 61 w 65"/>
                <a:gd name="T27" fmla="*/ 17 h 85"/>
                <a:gd name="T28" fmla="*/ 65 w 65"/>
                <a:gd name="T29" fmla="*/ 34 h 85"/>
                <a:gd name="T30" fmla="*/ 49 w 65"/>
                <a:gd name="T31" fmla="*/ 35 h 85"/>
                <a:gd name="T32" fmla="*/ 45 w 65"/>
                <a:gd name="T33" fmla="*/ 19 h 85"/>
                <a:gd name="T34" fmla="*/ 33 w 65"/>
                <a:gd name="T35" fmla="*/ 13 h 85"/>
                <a:gd name="T36" fmla="*/ 20 w 65"/>
                <a:gd name="T37" fmla="*/ 19 h 85"/>
                <a:gd name="T38" fmla="*/ 16 w 65"/>
                <a:gd name="T39" fmla="*/ 35 h 85"/>
                <a:gd name="T40" fmla="*/ 20 w 65"/>
                <a:gd name="T41" fmla="*/ 51 h 85"/>
                <a:gd name="T42" fmla="*/ 32 w 65"/>
                <a:gd name="T43" fmla="*/ 56 h 85"/>
                <a:gd name="T44" fmla="*/ 45 w 65"/>
                <a:gd name="T45" fmla="*/ 51 h 85"/>
                <a:gd name="T46" fmla="*/ 49 w 65"/>
                <a:gd name="T47" fmla="*/ 3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5" h="85">
                  <a:moveTo>
                    <a:pt x="65" y="34"/>
                  </a:moveTo>
                  <a:cubicBezTo>
                    <a:pt x="65" y="42"/>
                    <a:pt x="63" y="49"/>
                    <a:pt x="60" y="55"/>
                  </a:cubicBezTo>
                  <a:cubicBezTo>
                    <a:pt x="56" y="61"/>
                    <a:pt x="51" y="65"/>
                    <a:pt x="45" y="67"/>
                  </a:cubicBezTo>
                  <a:cubicBezTo>
                    <a:pt x="64" y="85"/>
                    <a:pt x="64" y="85"/>
                    <a:pt x="64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31" y="69"/>
                    <a:pt x="31" y="69"/>
                    <a:pt x="31" y="69"/>
                  </a:cubicBezTo>
                  <a:cubicBezTo>
                    <a:pt x="25" y="69"/>
                    <a:pt x="20" y="68"/>
                    <a:pt x="15" y="65"/>
                  </a:cubicBezTo>
                  <a:cubicBezTo>
                    <a:pt x="10" y="62"/>
                    <a:pt x="6" y="58"/>
                    <a:pt x="4" y="53"/>
                  </a:cubicBezTo>
                  <a:cubicBezTo>
                    <a:pt x="1" y="48"/>
                    <a:pt x="0" y="42"/>
                    <a:pt x="0" y="36"/>
                  </a:cubicBezTo>
                  <a:cubicBezTo>
                    <a:pt x="0" y="29"/>
                    <a:pt x="1" y="23"/>
                    <a:pt x="4" y="17"/>
                  </a:cubicBezTo>
                  <a:cubicBezTo>
                    <a:pt x="7" y="12"/>
                    <a:pt x="11" y="8"/>
                    <a:pt x="16" y="5"/>
                  </a:cubicBezTo>
                  <a:cubicBezTo>
                    <a:pt x="21" y="2"/>
                    <a:pt x="27" y="0"/>
                    <a:pt x="33" y="0"/>
                  </a:cubicBezTo>
                  <a:cubicBezTo>
                    <a:pt x="40" y="0"/>
                    <a:pt x="45" y="2"/>
                    <a:pt x="50" y="5"/>
                  </a:cubicBezTo>
                  <a:cubicBezTo>
                    <a:pt x="55" y="7"/>
                    <a:pt x="58" y="11"/>
                    <a:pt x="61" y="17"/>
                  </a:cubicBezTo>
                  <a:cubicBezTo>
                    <a:pt x="64" y="22"/>
                    <a:pt x="65" y="28"/>
                    <a:pt x="65" y="34"/>
                  </a:cubicBezTo>
                  <a:close/>
                  <a:moveTo>
                    <a:pt x="49" y="35"/>
                  </a:moveTo>
                  <a:cubicBezTo>
                    <a:pt x="49" y="29"/>
                    <a:pt x="48" y="23"/>
                    <a:pt x="45" y="19"/>
                  </a:cubicBezTo>
                  <a:cubicBezTo>
                    <a:pt x="42" y="15"/>
                    <a:pt x="38" y="13"/>
                    <a:pt x="33" y="13"/>
                  </a:cubicBezTo>
                  <a:cubicBezTo>
                    <a:pt x="28" y="13"/>
                    <a:pt x="23" y="15"/>
                    <a:pt x="20" y="19"/>
                  </a:cubicBezTo>
                  <a:cubicBezTo>
                    <a:pt x="17" y="23"/>
                    <a:pt x="16" y="28"/>
                    <a:pt x="16" y="35"/>
                  </a:cubicBezTo>
                  <a:cubicBezTo>
                    <a:pt x="16" y="41"/>
                    <a:pt x="17" y="47"/>
                    <a:pt x="20" y="51"/>
                  </a:cubicBezTo>
                  <a:cubicBezTo>
                    <a:pt x="23" y="54"/>
                    <a:pt x="27" y="56"/>
                    <a:pt x="32" y="56"/>
                  </a:cubicBezTo>
                  <a:cubicBezTo>
                    <a:pt x="38" y="56"/>
                    <a:pt x="42" y="55"/>
                    <a:pt x="45" y="51"/>
                  </a:cubicBezTo>
                  <a:cubicBezTo>
                    <a:pt x="48" y="47"/>
                    <a:pt x="49" y="42"/>
                    <a:pt x="49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6" name="Freeform 106"/>
            <p:cNvSpPr>
              <a:spLocks/>
            </p:cNvSpPr>
            <p:nvPr/>
          </p:nvSpPr>
          <p:spPr bwMode="auto">
            <a:xfrm>
              <a:off x="9794875" y="3149601"/>
              <a:ext cx="150813" cy="249238"/>
            </a:xfrm>
            <a:custGeom>
              <a:avLst/>
              <a:gdLst>
                <a:gd name="T0" fmla="*/ 95 w 95"/>
                <a:gd name="T1" fmla="*/ 157 h 157"/>
                <a:gd name="T2" fmla="*/ 0 w 95"/>
                <a:gd name="T3" fmla="*/ 157 h 157"/>
                <a:gd name="T4" fmla="*/ 0 w 95"/>
                <a:gd name="T5" fmla="*/ 0 h 157"/>
                <a:gd name="T6" fmla="*/ 35 w 95"/>
                <a:gd name="T7" fmla="*/ 0 h 157"/>
                <a:gd name="T8" fmla="*/ 35 w 95"/>
                <a:gd name="T9" fmla="*/ 129 h 157"/>
                <a:gd name="T10" fmla="*/ 95 w 95"/>
                <a:gd name="T11" fmla="*/ 129 h 157"/>
                <a:gd name="T12" fmla="*/ 95 w 95"/>
                <a:gd name="T13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157">
                  <a:moveTo>
                    <a:pt x="95" y="157"/>
                  </a:moveTo>
                  <a:lnTo>
                    <a:pt x="0" y="157"/>
                  </a:lnTo>
                  <a:lnTo>
                    <a:pt x="0" y="0"/>
                  </a:lnTo>
                  <a:lnTo>
                    <a:pt x="35" y="0"/>
                  </a:lnTo>
                  <a:lnTo>
                    <a:pt x="35" y="129"/>
                  </a:lnTo>
                  <a:lnTo>
                    <a:pt x="95" y="129"/>
                  </a:lnTo>
                  <a:lnTo>
                    <a:pt x="95" y="1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4900288" y="2375224"/>
            <a:ext cx="3463262" cy="1977604"/>
            <a:chOff x="4803775" y="2328863"/>
            <a:chExt cx="3395663" cy="1939003"/>
          </a:xfrm>
        </p:grpSpPr>
        <p:sp>
          <p:nvSpPr>
            <p:cNvPr id="12" name="Freeform 12"/>
            <p:cNvSpPr>
              <a:spLocks noEditPoints="1"/>
            </p:cNvSpPr>
            <p:nvPr/>
          </p:nvSpPr>
          <p:spPr bwMode="auto">
            <a:xfrm>
              <a:off x="4803775" y="3143251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2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2 w 187"/>
                <a:gd name="T27" fmla="*/ 0 h 19"/>
                <a:gd name="T28" fmla="*/ 112 w 187"/>
                <a:gd name="T29" fmla="*/ 19 h 19"/>
                <a:gd name="T30" fmla="*/ 112 w 187"/>
                <a:gd name="T31" fmla="*/ 19 h 19"/>
                <a:gd name="T32" fmla="*/ 112 w 187"/>
                <a:gd name="T33" fmla="*/ 19 h 19"/>
                <a:gd name="T34" fmla="*/ 112 w 187"/>
                <a:gd name="T35" fmla="*/ 0 h 19"/>
                <a:gd name="T36" fmla="*/ 112 w 187"/>
                <a:gd name="T37" fmla="*/ 0 h 19"/>
                <a:gd name="T38" fmla="*/ 112 w 187"/>
                <a:gd name="T39" fmla="*/ 19 h 19"/>
                <a:gd name="T40" fmla="*/ 57 w 187"/>
                <a:gd name="T41" fmla="*/ 19 h 19"/>
                <a:gd name="T42" fmla="*/ 93 w 187"/>
                <a:gd name="T43" fmla="*/ 19 h 19"/>
                <a:gd name="T44" fmla="*/ 93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2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112" y="19"/>
                  </a:moveTo>
                  <a:lnTo>
                    <a:pt x="112" y="19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57" y="19"/>
                  </a:moveTo>
                  <a:lnTo>
                    <a:pt x="93" y="19"/>
                  </a:lnTo>
                  <a:lnTo>
                    <a:pt x="93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Freeform 13"/>
            <p:cNvSpPr>
              <a:spLocks/>
            </p:cNvSpPr>
            <p:nvPr/>
          </p:nvSpPr>
          <p:spPr bwMode="auto">
            <a:xfrm>
              <a:off x="5078413" y="3082926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6"/>
            <p:cNvSpPr>
              <a:spLocks noEditPoints="1"/>
            </p:cNvSpPr>
            <p:nvPr/>
          </p:nvSpPr>
          <p:spPr bwMode="auto">
            <a:xfrm>
              <a:off x="6535738" y="3143251"/>
              <a:ext cx="296863" cy="30163"/>
            </a:xfrm>
            <a:custGeom>
              <a:avLst/>
              <a:gdLst>
                <a:gd name="T0" fmla="*/ 165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5 w 187"/>
                <a:gd name="T7" fmla="*/ 0 h 19"/>
                <a:gd name="T8" fmla="*/ 165 w 187"/>
                <a:gd name="T9" fmla="*/ 19 h 19"/>
                <a:gd name="T10" fmla="*/ 165 w 187"/>
                <a:gd name="T11" fmla="*/ 19 h 19"/>
                <a:gd name="T12" fmla="*/ 165 w 187"/>
                <a:gd name="T13" fmla="*/ 19 h 19"/>
                <a:gd name="T14" fmla="*/ 165 w 187"/>
                <a:gd name="T15" fmla="*/ 0 h 19"/>
                <a:gd name="T16" fmla="*/ 165 w 187"/>
                <a:gd name="T17" fmla="*/ 0 h 19"/>
                <a:gd name="T18" fmla="*/ 165 w 187"/>
                <a:gd name="T19" fmla="*/ 19 h 19"/>
                <a:gd name="T20" fmla="*/ 111 w 187"/>
                <a:gd name="T21" fmla="*/ 19 h 19"/>
                <a:gd name="T22" fmla="*/ 146 w 187"/>
                <a:gd name="T23" fmla="*/ 19 h 19"/>
                <a:gd name="T24" fmla="*/ 146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4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4 w 187"/>
                <a:gd name="T47" fmla="*/ 0 h 19"/>
                <a:gd name="T48" fmla="*/ 54 w 187"/>
                <a:gd name="T49" fmla="*/ 19 h 19"/>
                <a:gd name="T50" fmla="*/ 54 w 187"/>
                <a:gd name="T51" fmla="*/ 19 h 19"/>
                <a:gd name="T52" fmla="*/ 54 w 187"/>
                <a:gd name="T53" fmla="*/ 19 h 19"/>
                <a:gd name="T54" fmla="*/ 54 w 187"/>
                <a:gd name="T55" fmla="*/ 0 h 19"/>
                <a:gd name="T56" fmla="*/ 54 w 187"/>
                <a:gd name="T57" fmla="*/ 0 h 19"/>
                <a:gd name="T58" fmla="*/ 54 w 187"/>
                <a:gd name="T59" fmla="*/ 19 h 19"/>
                <a:gd name="T60" fmla="*/ 0 w 187"/>
                <a:gd name="T61" fmla="*/ 19 h 19"/>
                <a:gd name="T62" fmla="*/ 35 w 187"/>
                <a:gd name="T63" fmla="*/ 19 h 19"/>
                <a:gd name="T64" fmla="*/ 35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5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5" y="0"/>
                  </a:lnTo>
                  <a:lnTo>
                    <a:pt x="165" y="19"/>
                  </a:lnTo>
                  <a:close/>
                  <a:moveTo>
                    <a:pt x="165" y="19"/>
                  </a:moveTo>
                  <a:lnTo>
                    <a:pt x="165" y="19"/>
                  </a:lnTo>
                  <a:lnTo>
                    <a:pt x="165" y="0"/>
                  </a:lnTo>
                  <a:lnTo>
                    <a:pt x="165" y="0"/>
                  </a:lnTo>
                  <a:lnTo>
                    <a:pt x="165" y="19"/>
                  </a:lnTo>
                  <a:close/>
                  <a:moveTo>
                    <a:pt x="111" y="19"/>
                  </a:moveTo>
                  <a:lnTo>
                    <a:pt x="146" y="19"/>
                  </a:lnTo>
                  <a:lnTo>
                    <a:pt x="146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4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4" y="0"/>
                  </a:lnTo>
                  <a:lnTo>
                    <a:pt x="54" y="19"/>
                  </a:lnTo>
                  <a:close/>
                  <a:moveTo>
                    <a:pt x="54" y="19"/>
                  </a:moveTo>
                  <a:lnTo>
                    <a:pt x="54" y="19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54" y="19"/>
                  </a:lnTo>
                  <a:close/>
                  <a:moveTo>
                    <a:pt x="0" y="19"/>
                  </a:moveTo>
                  <a:lnTo>
                    <a:pt x="35" y="19"/>
                  </a:lnTo>
                  <a:lnTo>
                    <a:pt x="35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6810375" y="3082926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7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20"/>
            <p:cNvSpPr>
              <a:spLocks/>
            </p:cNvSpPr>
            <p:nvPr/>
          </p:nvSpPr>
          <p:spPr bwMode="auto">
            <a:xfrm>
              <a:off x="5799138" y="2455863"/>
              <a:ext cx="225425" cy="400050"/>
            </a:xfrm>
            <a:custGeom>
              <a:avLst/>
              <a:gdLst>
                <a:gd name="T0" fmla="*/ 58 w 60"/>
                <a:gd name="T1" fmla="*/ 56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2 h 106"/>
                <a:gd name="T8" fmla="*/ 3 w 60"/>
                <a:gd name="T9" fmla="*/ 2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6 h 106"/>
                <a:gd name="T16" fmla="*/ 2 w 60"/>
                <a:gd name="T17" fmla="*/ 98 h 106"/>
                <a:gd name="T18" fmla="*/ 2 w 60"/>
                <a:gd name="T19" fmla="*/ 105 h 106"/>
                <a:gd name="T20" fmla="*/ 8 w 60"/>
                <a:gd name="T21" fmla="*/ 105 h 106"/>
                <a:gd name="T22" fmla="*/ 48 w 60"/>
                <a:gd name="T23" fmla="*/ 66 h 106"/>
                <a:gd name="T24" fmla="*/ 48 w 60"/>
                <a:gd name="T25" fmla="*/ 65 h 106"/>
                <a:gd name="T26" fmla="*/ 58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6"/>
                  </a:moveTo>
                  <a:cubicBezTo>
                    <a:pt x="60" y="54"/>
                    <a:pt x="59" y="51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6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5330825" y="2455863"/>
              <a:ext cx="220663" cy="400050"/>
            </a:xfrm>
            <a:custGeom>
              <a:avLst/>
              <a:gdLst>
                <a:gd name="T0" fmla="*/ 1 w 59"/>
                <a:gd name="T1" fmla="*/ 56 h 106"/>
                <a:gd name="T2" fmla="*/ 1 w 59"/>
                <a:gd name="T3" fmla="*/ 49 h 106"/>
                <a:gd name="T4" fmla="*/ 10 w 59"/>
                <a:gd name="T5" fmla="*/ 40 h 106"/>
                <a:gd name="T6" fmla="*/ 50 w 59"/>
                <a:gd name="T7" fmla="*/ 2 h 106"/>
                <a:gd name="T8" fmla="*/ 56 w 59"/>
                <a:gd name="T9" fmla="*/ 2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6 h 106"/>
                <a:gd name="T16" fmla="*/ 57 w 59"/>
                <a:gd name="T17" fmla="*/ 98 h 106"/>
                <a:gd name="T18" fmla="*/ 57 w 59"/>
                <a:gd name="T19" fmla="*/ 105 h 106"/>
                <a:gd name="T20" fmla="*/ 51 w 59"/>
                <a:gd name="T21" fmla="*/ 105 h 106"/>
                <a:gd name="T22" fmla="*/ 11 w 59"/>
                <a:gd name="T23" fmla="*/ 66 h 106"/>
                <a:gd name="T24" fmla="*/ 10 w 59"/>
                <a:gd name="T25" fmla="*/ 66 h 106"/>
                <a:gd name="T26" fmla="*/ 1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1" y="56"/>
                  </a:moveTo>
                  <a:cubicBezTo>
                    <a:pt x="0" y="54"/>
                    <a:pt x="0" y="51"/>
                    <a:pt x="1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6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5521325" y="2343151"/>
              <a:ext cx="327025" cy="636588"/>
            </a:xfrm>
            <a:custGeom>
              <a:avLst/>
              <a:gdLst>
                <a:gd name="T0" fmla="*/ 204 w 206"/>
                <a:gd name="T1" fmla="*/ 0 h 401"/>
                <a:gd name="T2" fmla="*/ 71 w 206"/>
                <a:gd name="T3" fmla="*/ 0 h 401"/>
                <a:gd name="T4" fmla="*/ 0 w 206"/>
                <a:gd name="T5" fmla="*/ 202 h 401"/>
                <a:gd name="T6" fmla="*/ 88 w 206"/>
                <a:gd name="T7" fmla="*/ 202 h 401"/>
                <a:gd name="T8" fmla="*/ 19 w 206"/>
                <a:gd name="T9" fmla="*/ 401 h 401"/>
                <a:gd name="T10" fmla="*/ 206 w 206"/>
                <a:gd name="T11" fmla="*/ 135 h 401"/>
                <a:gd name="T12" fmla="*/ 116 w 206"/>
                <a:gd name="T13" fmla="*/ 135 h 401"/>
                <a:gd name="T14" fmla="*/ 204 w 206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1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2"/>
                  </a:lnTo>
                  <a:lnTo>
                    <a:pt x="19" y="401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5521325" y="2343151"/>
              <a:ext cx="327025" cy="636588"/>
            </a:xfrm>
            <a:custGeom>
              <a:avLst/>
              <a:gdLst>
                <a:gd name="T0" fmla="*/ 204 w 206"/>
                <a:gd name="T1" fmla="*/ 0 h 401"/>
                <a:gd name="T2" fmla="*/ 71 w 206"/>
                <a:gd name="T3" fmla="*/ 0 h 401"/>
                <a:gd name="T4" fmla="*/ 0 w 206"/>
                <a:gd name="T5" fmla="*/ 202 h 401"/>
                <a:gd name="T6" fmla="*/ 88 w 206"/>
                <a:gd name="T7" fmla="*/ 202 h 401"/>
                <a:gd name="T8" fmla="*/ 19 w 206"/>
                <a:gd name="T9" fmla="*/ 401 h 401"/>
                <a:gd name="T10" fmla="*/ 206 w 206"/>
                <a:gd name="T11" fmla="*/ 135 h 401"/>
                <a:gd name="T12" fmla="*/ 116 w 206"/>
                <a:gd name="T13" fmla="*/ 135 h 401"/>
                <a:gd name="T14" fmla="*/ 204 w 206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1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2"/>
                  </a:lnTo>
                  <a:lnTo>
                    <a:pt x="19" y="401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5551488" y="2343151"/>
              <a:ext cx="296863" cy="636588"/>
            </a:xfrm>
            <a:custGeom>
              <a:avLst/>
              <a:gdLst>
                <a:gd name="T0" fmla="*/ 185 w 187"/>
                <a:gd name="T1" fmla="*/ 0 h 401"/>
                <a:gd name="T2" fmla="*/ 116 w 187"/>
                <a:gd name="T3" fmla="*/ 0 h 401"/>
                <a:gd name="T4" fmla="*/ 43 w 187"/>
                <a:gd name="T5" fmla="*/ 169 h 401"/>
                <a:gd name="T6" fmla="*/ 128 w 187"/>
                <a:gd name="T7" fmla="*/ 169 h 401"/>
                <a:gd name="T8" fmla="*/ 0 w 187"/>
                <a:gd name="T9" fmla="*/ 401 h 401"/>
                <a:gd name="T10" fmla="*/ 187 w 187"/>
                <a:gd name="T11" fmla="*/ 135 h 401"/>
                <a:gd name="T12" fmla="*/ 97 w 187"/>
                <a:gd name="T13" fmla="*/ 135 h 401"/>
                <a:gd name="T14" fmla="*/ 185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5" y="0"/>
                  </a:moveTo>
                  <a:lnTo>
                    <a:pt x="116" y="0"/>
                  </a:lnTo>
                  <a:lnTo>
                    <a:pt x="43" y="169"/>
                  </a:lnTo>
                  <a:lnTo>
                    <a:pt x="128" y="169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5551488" y="2343151"/>
              <a:ext cx="296863" cy="636588"/>
            </a:xfrm>
            <a:custGeom>
              <a:avLst/>
              <a:gdLst>
                <a:gd name="T0" fmla="*/ 185 w 187"/>
                <a:gd name="T1" fmla="*/ 0 h 401"/>
                <a:gd name="T2" fmla="*/ 116 w 187"/>
                <a:gd name="T3" fmla="*/ 0 h 401"/>
                <a:gd name="T4" fmla="*/ 43 w 187"/>
                <a:gd name="T5" fmla="*/ 169 h 401"/>
                <a:gd name="T6" fmla="*/ 128 w 187"/>
                <a:gd name="T7" fmla="*/ 169 h 401"/>
                <a:gd name="T8" fmla="*/ 0 w 187"/>
                <a:gd name="T9" fmla="*/ 401 h 401"/>
                <a:gd name="T10" fmla="*/ 187 w 187"/>
                <a:gd name="T11" fmla="*/ 135 h 401"/>
                <a:gd name="T12" fmla="*/ 97 w 187"/>
                <a:gd name="T13" fmla="*/ 135 h 401"/>
                <a:gd name="T14" fmla="*/ 185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5" y="0"/>
                  </a:moveTo>
                  <a:lnTo>
                    <a:pt x="116" y="0"/>
                  </a:lnTo>
                  <a:lnTo>
                    <a:pt x="43" y="169"/>
                  </a:lnTo>
                  <a:lnTo>
                    <a:pt x="128" y="169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30"/>
            <p:cNvSpPr>
              <a:spLocks noChangeArrowheads="1"/>
            </p:cNvSpPr>
            <p:nvPr/>
          </p:nvSpPr>
          <p:spPr bwMode="auto">
            <a:xfrm>
              <a:off x="5708650" y="4048126"/>
              <a:ext cx="9297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</a:t>
              </a:r>
              <a:endParaRPr lang="en-US" altLang="en-US" sz="1836" kern="0"/>
            </a:p>
          </p:txBody>
        </p:sp>
        <p:sp>
          <p:nvSpPr>
            <p:cNvPr id="31" name="Rectangle 31"/>
            <p:cNvSpPr>
              <a:spLocks noChangeArrowheads="1"/>
            </p:cNvSpPr>
            <p:nvPr/>
          </p:nvSpPr>
          <p:spPr bwMode="auto">
            <a:xfrm>
              <a:off x="5780088" y="4048126"/>
              <a:ext cx="4728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ransfo</a:t>
              </a:r>
              <a:endParaRPr lang="en-US" altLang="en-US" sz="1836" kern="0"/>
            </a:p>
          </p:txBody>
        </p:sp>
        <p:sp>
          <p:nvSpPr>
            <p:cNvPr id="32" name="Rectangle 32"/>
            <p:cNvSpPr>
              <a:spLocks noChangeArrowheads="1"/>
            </p:cNvSpPr>
            <p:nvPr/>
          </p:nvSpPr>
          <p:spPr bwMode="auto">
            <a:xfrm>
              <a:off x="6246813" y="40481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33" name="Rectangle 33"/>
            <p:cNvSpPr>
              <a:spLocks noChangeArrowheads="1"/>
            </p:cNvSpPr>
            <p:nvPr/>
          </p:nvSpPr>
          <p:spPr bwMode="auto">
            <a:xfrm>
              <a:off x="6302375" y="4048126"/>
              <a:ext cx="92493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m to structu</a:t>
              </a:r>
              <a:endParaRPr lang="en-US" altLang="en-US" sz="1836" kern="0"/>
            </a:p>
          </p:txBody>
        </p:sp>
        <p:sp>
          <p:nvSpPr>
            <p:cNvPr id="34" name="Rectangle 34"/>
            <p:cNvSpPr>
              <a:spLocks noChangeArrowheads="1"/>
            </p:cNvSpPr>
            <p:nvPr/>
          </p:nvSpPr>
          <p:spPr bwMode="auto">
            <a:xfrm>
              <a:off x="7215188" y="40481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35" name="Rectangle 35"/>
            <p:cNvSpPr>
              <a:spLocks noChangeArrowheads="1"/>
            </p:cNvSpPr>
            <p:nvPr/>
          </p:nvSpPr>
          <p:spPr bwMode="auto">
            <a:xfrm>
              <a:off x="7270750" y="4048126"/>
              <a:ext cx="58189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ed data</a:t>
              </a:r>
              <a:endParaRPr lang="en-US" altLang="en-US" sz="1836" kern="0"/>
            </a:p>
          </p:txBody>
        </p:sp>
        <p:sp>
          <p:nvSpPr>
            <p:cNvPr id="36" name="Freeform 36"/>
            <p:cNvSpPr>
              <a:spLocks noEditPoints="1"/>
            </p:cNvSpPr>
            <p:nvPr/>
          </p:nvSpPr>
          <p:spPr bwMode="auto">
            <a:xfrm>
              <a:off x="5353050" y="2328863"/>
              <a:ext cx="2846388" cy="1657350"/>
            </a:xfrm>
            <a:custGeom>
              <a:avLst/>
              <a:gdLst>
                <a:gd name="T0" fmla="*/ 158 w 758"/>
                <a:gd name="T1" fmla="*/ 8 h 440"/>
                <a:gd name="T2" fmla="*/ 197 w 758"/>
                <a:gd name="T3" fmla="*/ 9 h 440"/>
                <a:gd name="T4" fmla="*/ 220 w 758"/>
                <a:gd name="T5" fmla="*/ 8 h 440"/>
                <a:gd name="T6" fmla="*/ 265 w 758"/>
                <a:gd name="T7" fmla="*/ 0 h 440"/>
                <a:gd name="T8" fmla="*/ 273 w 758"/>
                <a:gd name="T9" fmla="*/ 8 h 440"/>
                <a:gd name="T10" fmla="*/ 311 w 758"/>
                <a:gd name="T11" fmla="*/ 0 h 440"/>
                <a:gd name="T12" fmla="*/ 341 w 758"/>
                <a:gd name="T13" fmla="*/ 0 h 440"/>
                <a:gd name="T14" fmla="*/ 380 w 758"/>
                <a:gd name="T15" fmla="*/ 8 h 440"/>
                <a:gd name="T16" fmla="*/ 425 w 758"/>
                <a:gd name="T17" fmla="*/ 0 h 440"/>
                <a:gd name="T18" fmla="*/ 433 w 758"/>
                <a:gd name="T19" fmla="*/ 8 h 440"/>
                <a:gd name="T20" fmla="*/ 471 w 758"/>
                <a:gd name="T21" fmla="*/ 0 h 440"/>
                <a:gd name="T22" fmla="*/ 501 w 758"/>
                <a:gd name="T23" fmla="*/ 0 h 440"/>
                <a:gd name="T24" fmla="*/ 539 w 758"/>
                <a:gd name="T25" fmla="*/ 8 h 440"/>
                <a:gd name="T26" fmla="*/ 585 w 758"/>
                <a:gd name="T27" fmla="*/ 4 h 440"/>
                <a:gd name="T28" fmla="*/ 591 w 758"/>
                <a:gd name="T29" fmla="*/ 13 h 440"/>
                <a:gd name="T30" fmla="*/ 630 w 758"/>
                <a:gd name="T31" fmla="*/ 18 h 440"/>
                <a:gd name="T32" fmla="*/ 657 w 758"/>
                <a:gd name="T33" fmla="*/ 33 h 440"/>
                <a:gd name="T34" fmla="*/ 683 w 758"/>
                <a:gd name="T35" fmla="*/ 62 h 440"/>
                <a:gd name="T36" fmla="*/ 719 w 758"/>
                <a:gd name="T37" fmla="*/ 91 h 440"/>
                <a:gd name="T38" fmla="*/ 716 w 758"/>
                <a:gd name="T39" fmla="*/ 101 h 440"/>
                <a:gd name="T40" fmla="*/ 741 w 758"/>
                <a:gd name="T41" fmla="*/ 131 h 440"/>
                <a:gd name="T42" fmla="*/ 751 w 758"/>
                <a:gd name="T43" fmla="*/ 161 h 440"/>
                <a:gd name="T44" fmla="*/ 750 w 758"/>
                <a:gd name="T45" fmla="*/ 199 h 440"/>
                <a:gd name="T46" fmla="*/ 750 w 758"/>
                <a:gd name="T47" fmla="*/ 222 h 440"/>
                <a:gd name="T48" fmla="*/ 754 w 758"/>
                <a:gd name="T49" fmla="*/ 268 h 440"/>
                <a:gd name="T50" fmla="*/ 744 w 758"/>
                <a:gd name="T51" fmla="*/ 274 h 440"/>
                <a:gd name="T52" fmla="*/ 740 w 758"/>
                <a:gd name="T53" fmla="*/ 312 h 440"/>
                <a:gd name="T54" fmla="*/ 725 w 758"/>
                <a:gd name="T55" fmla="*/ 339 h 440"/>
                <a:gd name="T56" fmla="*/ 696 w 758"/>
                <a:gd name="T57" fmla="*/ 365 h 440"/>
                <a:gd name="T58" fmla="*/ 667 w 758"/>
                <a:gd name="T59" fmla="*/ 401 h 440"/>
                <a:gd name="T60" fmla="*/ 656 w 758"/>
                <a:gd name="T61" fmla="*/ 399 h 440"/>
                <a:gd name="T62" fmla="*/ 626 w 758"/>
                <a:gd name="T63" fmla="*/ 423 h 440"/>
                <a:gd name="T64" fmla="*/ 597 w 758"/>
                <a:gd name="T65" fmla="*/ 433 h 440"/>
                <a:gd name="T66" fmla="*/ 558 w 758"/>
                <a:gd name="T67" fmla="*/ 432 h 440"/>
                <a:gd name="T68" fmla="*/ 535 w 758"/>
                <a:gd name="T69" fmla="*/ 432 h 440"/>
                <a:gd name="T70" fmla="*/ 490 w 758"/>
                <a:gd name="T71" fmla="*/ 440 h 440"/>
                <a:gd name="T72" fmla="*/ 482 w 758"/>
                <a:gd name="T73" fmla="*/ 432 h 440"/>
                <a:gd name="T74" fmla="*/ 444 w 758"/>
                <a:gd name="T75" fmla="*/ 440 h 440"/>
                <a:gd name="T76" fmla="*/ 414 w 758"/>
                <a:gd name="T77" fmla="*/ 440 h 440"/>
                <a:gd name="T78" fmla="*/ 376 w 758"/>
                <a:gd name="T79" fmla="*/ 432 h 440"/>
                <a:gd name="T80" fmla="*/ 330 w 758"/>
                <a:gd name="T81" fmla="*/ 440 h 440"/>
                <a:gd name="T82" fmla="*/ 322 w 758"/>
                <a:gd name="T83" fmla="*/ 432 h 440"/>
                <a:gd name="T84" fmla="*/ 284 w 758"/>
                <a:gd name="T85" fmla="*/ 440 h 440"/>
                <a:gd name="T86" fmla="*/ 254 w 758"/>
                <a:gd name="T87" fmla="*/ 440 h 440"/>
                <a:gd name="T88" fmla="*/ 216 w 758"/>
                <a:gd name="T89" fmla="*/ 432 h 440"/>
                <a:gd name="T90" fmla="*/ 170 w 758"/>
                <a:gd name="T91" fmla="*/ 435 h 440"/>
                <a:gd name="T92" fmla="*/ 164 w 758"/>
                <a:gd name="T93" fmla="*/ 426 h 440"/>
                <a:gd name="T94" fmla="*/ 126 w 758"/>
                <a:gd name="T95" fmla="*/ 421 h 440"/>
                <a:gd name="T96" fmla="*/ 99 w 758"/>
                <a:gd name="T97" fmla="*/ 406 h 440"/>
                <a:gd name="T98" fmla="*/ 73 w 758"/>
                <a:gd name="T99" fmla="*/ 376 h 440"/>
                <a:gd name="T100" fmla="*/ 38 w 758"/>
                <a:gd name="T101" fmla="*/ 347 h 440"/>
                <a:gd name="T102" fmla="*/ 40 w 758"/>
                <a:gd name="T103" fmla="*/ 336 h 440"/>
                <a:gd name="T104" fmla="*/ 16 w 758"/>
                <a:gd name="T105" fmla="*/ 306 h 440"/>
                <a:gd name="T106" fmla="*/ 6 w 758"/>
                <a:gd name="T107" fmla="*/ 277 h 440"/>
                <a:gd name="T108" fmla="*/ 8 w 758"/>
                <a:gd name="T109" fmla="*/ 238 h 440"/>
                <a:gd name="T110" fmla="*/ 8 w 758"/>
                <a:gd name="T111" fmla="*/ 215 h 440"/>
                <a:gd name="T112" fmla="*/ 5 w 758"/>
                <a:gd name="T113" fmla="*/ 169 h 440"/>
                <a:gd name="T114" fmla="*/ 14 w 758"/>
                <a:gd name="T115" fmla="*/ 164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58" h="440">
                  <a:moveTo>
                    <a:pt x="151" y="10"/>
                  </a:moveTo>
                  <a:cubicBezTo>
                    <a:pt x="150" y="10"/>
                    <a:pt x="150" y="10"/>
                    <a:pt x="149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2" y="18"/>
                    <a:pt x="153" y="17"/>
                    <a:pt x="153" y="17"/>
                  </a:cubicBezTo>
                  <a:cubicBezTo>
                    <a:pt x="151" y="10"/>
                    <a:pt x="151" y="10"/>
                    <a:pt x="151" y="10"/>
                  </a:cubicBezTo>
                  <a:close/>
                  <a:moveTo>
                    <a:pt x="174" y="4"/>
                  </a:moveTo>
                  <a:cubicBezTo>
                    <a:pt x="168" y="5"/>
                    <a:pt x="163" y="6"/>
                    <a:pt x="158" y="8"/>
                  </a:cubicBezTo>
                  <a:cubicBezTo>
                    <a:pt x="161" y="15"/>
                    <a:pt x="161" y="15"/>
                    <a:pt x="161" y="15"/>
                  </a:cubicBezTo>
                  <a:cubicBezTo>
                    <a:pt x="165" y="14"/>
                    <a:pt x="170" y="13"/>
                    <a:pt x="175" y="12"/>
                  </a:cubicBezTo>
                  <a:cubicBezTo>
                    <a:pt x="174" y="4"/>
                    <a:pt x="174" y="4"/>
                    <a:pt x="174" y="4"/>
                  </a:cubicBezTo>
                  <a:close/>
                  <a:moveTo>
                    <a:pt x="197" y="1"/>
                  </a:moveTo>
                  <a:cubicBezTo>
                    <a:pt x="191" y="1"/>
                    <a:pt x="186" y="2"/>
                    <a:pt x="181" y="3"/>
                  </a:cubicBezTo>
                  <a:cubicBezTo>
                    <a:pt x="182" y="10"/>
                    <a:pt x="182" y="10"/>
                    <a:pt x="182" y="10"/>
                  </a:cubicBezTo>
                  <a:cubicBezTo>
                    <a:pt x="187" y="10"/>
                    <a:pt x="192" y="9"/>
                    <a:pt x="197" y="9"/>
                  </a:cubicBezTo>
                  <a:lnTo>
                    <a:pt x="197" y="1"/>
                  </a:lnTo>
                  <a:close/>
                  <a:moveTo>
                    <a:pt x="220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1" y="0"/>
                    <a:pt x="208" y="0"/>
                    <a:pt x="204" y="0"/>
                  </a:cubicBezTo>
                  <a:cubicBezTo>
                    <a:pt x="205" y="8"/>
                    <a:pt x="205" y="8"/>
                    <a:pt x="205" y="8"/>
                  </a:cubicBezTo>
                  <a:cubicBezTo>
                    <a:pt x="208" y="8"/>
                    <a:pt x="211" y="8"/>
                    <a:pt x="214" y="8"/>
                  </a:cubicBezTo>
                  <a:cubicBezTo>
                    <a:pt x="220" y="8"/>
                    <a:pt x="220" y="8"/>
                    <a:pt x="220" y="8"/>
                  </a:cubicBezTo>
                  <a:cubicBezTo>
                    <a:pt x="220" y="0"/>
                    <a:pt x="220" y="0"/>
                    <a:pt x="220" y="0"/>
                  </a:cubicBezTo>
                  <a:close/>
                  <a:moveTo>
                    <a:pt x="243" y="0"/>
                  </a:moveTo>
                  <a:cubicBezTo>
                    <a:pt x="227" y="0"/>
                    <a:pt x="227" y="0"/>
                    <a:pt x="227" y="0"/>
                  </a:cubicBezTo>
                  <a:cubicBezTo>
                    <a:pt x="227" y="8"/>
                    <a:pt x="227" y="8"/>
                    <a:pt x="227" y="8"/>
                  </a:cubicBezTo>
                  <a:cubicBezTo>
                    <a:pt x="243" y="8"/>
                    <a:pt x="243" y="8"/>
                    <a:pt x="243" y="8"/>
                  </a:cubicBezTo>
                  <a:lnTo>
                    <a:pt x="243" y="0"/>
                  </a:lnTo>
                  <a:close/>
                  <a:moveTo>
                    <a:pt x="265" y="0"/>
                  </a:moveTo>
                  <a:cubicBezTo>
                    <a:pt x="250" y="0"/>
                    <a:pt x="250" y="0"/>
                    <a:pt x="250" y="0"/>
                  </a:cubicBezTo>
                  <a:cubicBezTo>
                    <a:pt x="250" y="8"/>
                    <a:pt x="250" y="8"/>
                    <a:pt x="250" y="8"/>
                  </a:cubicBezTo>
                  <a:cubicBezTo>
                    <a:pt x="265" y="8"/>
                    <a:pt x="265" y="8"/>
                    <a:pt x="265" y="8"/>
                  </a:cubicBezTo>
                  <a:lnTo>
                    <a:pt x="265" y="0"/>
                  </a:lnTo>
                  <a:close/>
                  <a:moveTo>
                    <a:pt x="288" y="0"/>
                  </a:moveTo>
                  <a:cubicBezTo>
                    <a:pt x="273" y="0"/>
                    <a:pt x="273" y="0"/>
                    <a:pt x="273" y="0"/>
                  </a:cubicBezTo>
                  <a:cubicBezTo>
                    <a:pt x="273" y="8"/>
                    <a:pt x="273" y="8"/>
                    <a:pt x="273" y="8"/>
                  </a:cubicBezTo>
                  <a:cubicBezTo>
                    <a:pt x="288" y="8"/>
                    <a:pt x="288" y="8"/>
                    <a:pt x="288" y="8"/>
                  </a:cubicBezTo>
                  <a:lnTo>
                    <a:pt x="288" y="0"/>
                  </a:lnTo>
                  <a:close/>
                  <a:moveTo>
                    <a:pt x="311" y="0"/>
                  </a:moveTo>
                  <a:cubicBezTo>
                    <a:pt x="296" y="0"/>
                    <a:pt x="296" y="0"/>
                    <a:pt x="296" y="0"/>
                  </a:cubicBezTo>
                  <a:cubicBezTo>
                    <a:pt x="296" y="8"/>
                    <a:pt x="296" y="8"/>
                    <a:pt x="296" y="8"/>
                  </a:cubicBezTo>
                  <a:cubicBezTo>
                    <a:pt x="311" y="8"/>
                    <a:pt x="311" y="8"/>
                    <a:pt x="311" y="8"/>
                  </a:cubicBezTo>
                  <a:lnTo>
                    <a:pt x="311" y="0"/>
                  </a:lnTo>
                  <a:close/>
                  <a:moveTo>
                    <a:pt x="334" y="0"/>
                  </a:moveTo>
                  <a:cubicBezTo>
                    <a:pt x="319" y="0"/>
                    <a:pt x="319" y="0"/>
                    <a:pt x="319" y="0"/>
                  </a:cubicBezTo>
                  <a:cubicBezTo>
                    <a:pt x="319" y="8"/>
                    <a:pt x="319" y="8"/>
                    <a:pt x="319" y="8"/>
                  </a:cubicBezTo>
                  <a:cubicBezTo>
                    <a:pt x="334" y="8"/>
                    <a:pt x="334" y="8"/>
                    <a:pt x="334" y="8"/>
                  </a:cubicBezTo>
                  <a:lnTo>
                    <a:pt x="334" y="0"/>
                  </a:lnTo>
                  <a:close/>
                  <a:moveTo>
                    <a:pt x="357" y="0"/>
                  </a:moveTo>
                  <a:cubicBezTo>
                    <a:pt x="341" y="0"/>
                    <a:pt x="341" y="0"/>
                    <a:pt x="341" y="0"/>
                  </a:cubicBezTo>
                  <a:cubicBezTo>
                    <a:pt x="341" y="8"/>
                    <a:pt x="341" y="8"/>
                    <a:pt x="341" y="8"/>
                  </a:cubicBezTo>
                  <a:cubicBezTo>
                    <a:pt x="357" y="8"/>
                    <a:pt x="357" y="8"/>
                    <a:pt x="357" y="8"/>
                  </a:cubicBezTo>
                  <a:lnTo>
                    <a:pt x="357" y="0"/>
                  </a:lnTo>
                  <a:close/>
                  <a:moveTo>
                    <a:pt x="380" y="0"/>
                  </a:moveTo>
                  <a:cubicBezTo>
                    <a:pt x="364" y="0"/>
                    <a:pt x="364" y="0"/>
                    <a:pt x="364" y="0"/>
                  </a:cubicBezTo>
                  <a:cubicBezTo>
                    <a:pt x="364" y="8"/>
                    <a:pt x="364" y="8"/>
                    <a:pt x="364" y="8"/>
                  </a:cubicBezTo>
                  <a:cubicBezTo>
                    <a:pt x="380" y="8"/>
                    <a:pt x="380" y="8"/>
                    <a:pt x="380" y="8"/>
                  </a:cubicBezTo>
                  <a:lnTo>
                    <a:pt x="380" y="0"/>
                  </a:lnTo>
                  <a:close/>
                  <a:moveTo>
                    <a:pt x="402" y="0"/>
                  </a:moveTo>
                  <a:cubicBezTo>
                    <a:pt x="387" y="0"/>
                    <a:pt x="387" y="0"/>
                    <a:pt x="387" y="0"/>
                  </a:cubicBezTo>
                  <a:cubicBezTo>
                    <a:pt x="387" y="8"/>
                    <a:pt x="387" y="8"/>
                    <a:pt x="387" y="8"/>
                  </a:cubicBezTo>
                  <a:cubicBezTo>
                    <a:pt x="402" y="8"/>
                    <a:pt x="402" y="8"/>
                    <a:pt x="402" y="8"/>
                  </a:cubicBezTo>
                  <a:lnTo>
                    <a:pt x="402" y="0"/>
                  </a:lnTo>
                  <a:close/>
                  <a:moveTo>
                    <a:pt x="425" y="0"/>
                  </a:moveTo>
                  <a:cubicBezTo>
                    <a:pt x="410" y="0"/>
                    <a:pt x="410" y="0"/>
                    <a:pt x="410" y="0"/>
                  </a:cubicBezTo>
                  <a:cubicBezTo>
                    <a:pt x="410" y="8"/>
                    <a:pt x="410" y="8"/>
                    <a:pt x="410" y="8"/>
                  </a:cubicBezTo>
                  <a:cubicBezTo>
                    <a:pt x="425" y="8"/>
                    <a:pt x="425" y="8"/>
                    <a:pt x="425" y="8"/>
                  </a:cubicBezTo>
                  <a:lnTo>
                    <a:pt x="425" y="0"/>
                  </a:lnTo>
                  <a:close/>
                  <a:moveTo>
                    <a:pt x="448" y="0"/>
                  </a:moveTo>
                  <a:cubicBezTo>
                    <a:pt x="433" y="0"/>
                    <a:pt x="433" y="0"/>
                    <a:pt x="433" y="0"/>
                  </a:cubicBezTo>
                  <a:cubicBezTo>
                    <a:pt x="433" y="8"/>
                    <a:pt x="433" y="8"/>
                    <a:pt x="433" y="8"/>
                  </a:cubicBezTo>
                  <a:cubicBezTo>
                    <a:pt x="448" y="8"/>
                    <a:pt x="448" y="8"/>
                    <a:pt x="448" y="8"/>
                  </a:cubicBezTo>
                  <a:lnTo>
                    <a:pt x="448" y="0"/>
                  </a:lnTo>
                  <a:close/>
                  <a:moveTo>
                    <a:pt x="471" y="0"/>
                  </a:moveTo>
                  <a:cubicBezTo>
                    <a:pt x="456" y="0"/>
                    <a:pt x="456" y="0"/>
                    <a:pt x="456" y="0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71" y="8"/>
                    <a:pt x="471" y="8"/>
                    <a:pt x="471" y="8"/>
                  </a:cubicBezTo>
                  <a:lnTo>
                    <a:pt x="471" y="0"/>
                  </a:lnTo>
                  <a:close/>
                  <a:moveTo>
                    <a:pt x="494" y="0"/>
                  </a:moveTo>
                  <a:cubicBezTo>
                    <a:pt x="478" y="0"/>
                    <a:pt x="478" y="0"/>
                    <a:pt x="478" y="0"/>
                  </a:cubicBezTo>
                  <a:cubicBezTo>
                    <a:pt x="478" y="8"/>
                    <a:pt x="478" y="8"/>
                    <a:pt x="478" y="8"/>
                  </a:cubicBezTo>
                  <a:cubicBezTo>
                    <a:pt x="494" y="8"/>
                    <a:pt x="494" y="8"/>
                    <a:pt x="494" y="8"/>
                  </a:cubicBezTo>
                  <a:lnTo>
                    <a:pt x="494" y="0"/>
                  </a:lnTo>
                  <a:close/>
                  <a:moveTo>
                    <a:pt x="516" y="0"/>
                  </a:moveTo>
                  <a:cubicBezTo>
                    <a:pt x="501" y="0"/>
                    <a:pt x="501" y="0"/>
                    <a:pt x="501" y="0"/>
                  </a:cubicBezTo>
                  <a:cubicBezTo>
                    <a:pt x="501" y="8"/>
                    <a:pt x="501" y="8"/>
                    <a:pt x="501" y="8"/>
                  </a:cubicBezTo>
                  <a:cubicBezTo>
                    <a:pt x="516" y="8"/>
                    <a:pt x="516" y="8"/>
                    <a:pt x="516" y="8"/>
                  </a:cubicBezTo>
                  <a:lnTo>
                    <a:pt x="516" y="0"/>
                  </a:lnTo>
                  <a:close/>
                  <a:moveTo>
                    <a:pt x="539" y="0"/>
                  </a:moveTo>
                  <a:cubicBezTo>
                    <a:pt x="524" y="0"/>
                    <a:pt x="524" y="0"/>
                    <a:pt x="524" y="0"/>
                  </a:cubicBezTo>
                  <a:cubicBezTo>
                    <a:pt x="524" y="8"/>
                    <a:pt x="524" y="8"/>
                    <a:pt x="524" y="8"/>
                  </a:cubicBezTo>
                  <a:cubicBezTo>
                    <a:pt x="539" y="8"/>
                    <a:pt x="539" y="8"/>
                    <a:pt x="539" y="8"/>
                  </a:cubicBezTo>
                  <a:lnTo>
                    <a:pt x="539" y="0"/>
                  </a:lnTo>
                  <a:close/>
                  <a:moveTo>
                    <a:pt x="562" y="1"/>
                  </a:moveTo>
                  <a:cubicBezTo>
                    <a:pt x="557" y="0"/>
                    <a:pt x="552" y="0"/>
                    <a:pt x="547" y="0"/>
                  </a:cubicBezTo>
                  <a:cubicBezTo>
                    <a:pt x="547" y="8"/>
                    <a:pt x="547" y="8"/>
                    <a:pt x="547" y="8"/>
                  </a:cubicBezTo>
                  <a:cubicBezTo>
                    <a:pt x="552" y="8"/>
                    <a:pt x="557" y="8"/>
                    <a:pt x="562" y="9"/>
                  </a:cubicBezTo>
                  <a:cubicBezTo>
                    <a:pt x="562" y="1"/>
                    <a:pt x="562" y="1"/>
                    <a:pt x="562" y="1"/>
                  </a:cubicBezTo>
                  <a:close/>
                  <a:moveTo>
                    <a:pt x="585" y="4"/>
                  </a:moveTo>
                  <a:cubicBezTo>
                    <a:pt x="580" y="3"/>
                    <a:pt x="575" y="2"/>
                    <a:pt x="570" y="2"/>
                  </a:cubicBezTo>
                  <a:cubicBezTo>
                    <a:pt x="569" y="9"/>
                    <a:pt x="569" y="9"/>
                    <a:pt x="569" y="9"/>
                  </a:cubicBezTo>
                  <a:cubicBezTo>
                    <a:pt x="574" y="10"/>
                    <a:pt x="579" y="11"/>
                    <a:pt x="584" y="12"/>
                  </a:cubicBezTo>
                  <a:lnTo>
                    <a:pt x="585" y="4"/>
                  </a:lnTo>
                  <a:close/>
                  <a:moveTo>
                    <a:pt x="608" y="10"/>
                  </a:moveTo>
                  <a:cubicBezTo>
                    <a:pt x="603" y="8"/>
                    <a:pt x="598" y="7"/>
                    <a:pt x="593" y="6"/>
                  </a:cubicBezTo>
                  <a:cubicBezTo>
                    <a:pt x="591" y="13"/>
                    <a:pt x="591" y="13"/>
                    <a:pt x="591" y="13"/>
                  </a:cubicBezTo>
                  <a:cubicBezTo>
                    <a:pt x="596" y="15"/>
                    <a:pt x="601" y="16"/>
                    <a:pt x="606" y="17"/>
                  </a:cubicBezTo>
                  <a:lnTo>
                    <a:pt x="608" y="10"/>
                  </a:lnTo>
                  <a:close/>
                  <a:moveTo>
                    <a:pt x="630" y="18"/>
                  </a:moveTo>
                  <a:cubicBezTo>
                    <a:pt x="625" y="16"/>
                    <a:pt x="620" y="14"/>
                    <a:pt x="615" y="12"/>
                  </a:cubicBezTo>
                  <a:cubicBezTo>
                    <a:pt x="613" y="20"/>
                    <a:pt x="613" y="20"/>
                    <a:pt x="613" y="20"/>
                  </a:cubicBezTo>
                  <a:cubicBezTo>
                    <a:pt x="617" y="21"/>
                    <a:pt x="622" y="23"/>
                    <a:pt x="627" y="25"/>
                  </a:cubicBezTo>
                  <a:cubicBezTo>
                    <a:pt x="630" y="18"/>
                    <a:pt x="630" y="18"/>
                    <a:pt x="630" y="18"/>
                  </a:cubicBezTo>
                  <a:close/>
                  <a:moveTo>
                    <a:pt x="650" y="29"/>
                  </a:moveTo>
                  <a:cubicBezTo>
                    <a:pt x="646" y="26"/>
                    <a:pt x="641" y="24"/>
                    <a:pt x="637" y="21"/>
                  </a:cubicBezTo>
                  <a:cubicBezTo>
                    <a:pt x="633" y="28"/>
                    <a:pt x="633" y="28"/>
                    <a:pt x="633" y="28"/>
                  </a:cubicBezTo>
                  <a:cubicBezTo>
                    <a:pt x="638" y="31"/>
                    <a:pt x="642" y="33"/>
                    <a:pt x="646" y="35"/>
                  </a:cubicBezTo>
                  <a:lnTo>
                    <a:pt x="650" y="29"/>
                  </a:lnTo>
                  <a:close/>
                  <a:moveTo>
                    <a:pt x="670" y="41"/>
                  </a:moveTo>
                  <a:cubicBezTo>
                    <a:pt x="666" y="38"/>
                    <a:pt x="661" y="35"/>
                    <a:pt x="657" y="33"/>
                  </a:cubicBezTo>
                  <a:cubicBezTo>
                    <a:pt x="653" y="39"/>
                    <a:pt x="653" y="39"/>
                    <a:pt x="653" y="39"/>
                  </a:cubicBezTo>
                  <a:cubicBezTo>
                    <a:pt x="657" y="42"/>
                    <a:pt x="661" y="45"/>
                    <a:pt x="665" y="48"/>
                  </a:cubicBezTo>
                  <a:cubicBezTo>
                    <a:pt x="670" y="41"/>
                    <a:pt x="670" y="41"/>
                    <a:pt x="670" y="41"/>
                  </a:cubicBezTo>
                  <a:close/>
                  <a:moveTo>
                    <a:pt x="688" y="56"/>
                  </a:moveTo>
                  <a:cubicBezTo>
                    <a:pt x="684" y="53"/>
                    <a:pt x="680" y="49"/>
                    <a:pt x="676" y="46"/>
                  </a:cubicBezTo>
                  <a:cubicBezTo>
                    <a:pt x="671" y="52"/>
                    <a:pt x="671" y="52"/>
                    <a:pt x="671" y="52"/>
                  </a:cubicBezTo>
                  <a:cubicBezTo>
                    <a:pt x="675" y="55"/>
                    <a:pt x="679" y="58"/>
                    <a:pt x="683" y="62"/>
                  </a:cubicBezTo>
                  <a:cubicBezTo>
                    <a:pt x="688" y="56"/>
                    <a:pt x="688" y="56"/>
                    <a:pt x="688" y="56"/>
                  </a:cubicBezTo>
                  <a:close/>
                  <a:moveTo>
                    <a:pt x="704" y="73"/>
                  </a:moveTo>
                  <a:cubicBezTo>
                    <a:pt x="701" y="69"/>
                    <a:pt x="697" y="65"/>
                    <a:pt x="693" y="61"/>
                  </a:cubicBezTo>
                  <a:cubicBezTo>
                    <a:pt x="688" y="67"/>
                    <a:pt x="688" y="67"/>
                    <a:pt x="688" y="67"/>
                  </a:cubicBezTo>
                  <a:cubicBezTo>
                    <a:pt x="692" y="70"/>
                    <a:pt x="695" y="74"/>
                    <a:pt x="698" y="78"/>
                  </a:cubicBezTo>
                  <a:cubicBezTo>
                    <a:pt x="704" y="73"/>
                    <a:pt x="704" y="73"/>
                    <a:pt x="704" y="73"/>
                  </a:cubicBezTo>
                  <a:close/>
                  <a:moveTo>
                    <a:pt x="719" y="91"/>
                  </a:moveTo>
                  <a:cubicBezTo>
                    <a:pt x="716" y="87"/>
                    <a:pt x="712" y="82"/>
                    <a:pt x="709" y="78"/>
                  </a:cubicBezTo>
                  <a:cubicBezTo>
                    <a:pt x="703" y="83"/>
                    <a:pt x="703" y="83"/>
                    <a:pt x="703" y="83"/>
                  </a:cubicBezTo>
                  <a:cubicBezTo>
                    <a:pt x="706" y="87"/>
                    <a:pt x="709" y="91"/>
                    <a:pt x="712" y="95"/>
                  </a:cubicBezTo>
                  <a:cubicBezTo>
                    <a:pt x="719" y="91"/>
                    <a:pt x="719" y="91"/>
                    <a:pt x="719" y="91"/>
                  </a:cubicBezTo>
                  <a:close/>
                  <a:moveTo>
                    <a:pt x="731" y="110"/>
                  </a:moveTo>
                  <a:cubicBezTo>
                    <a:pt x="728" y="106"/>
                    <a:pt x="726" y="101"/>
                    <a:pt x="723" y="97"/>
                  </a:cubicBezTo>
                  <a:cubicBezTo>
                    <a:pt x="716" y="101"/>
                    <a:pt x="716" y="101"/>
                    <a:pt x="716" y="101"/>
                  </a:cubicBezTo>
                  <a:cubicBezTo>
                    <a:pt x="719" y="106"/>
                    <a:pt x="722" y="110"/>
                    <a:pt x="724" y="114"/>
                  </a:cubicBezTo>
                  <a:cubicBezTo>
                    <a:pt x="731" y="110"/>
                    <a:pt x="731" y="110"/>
                    <a:pt x="731" y="110"/>
                  </a:cubicBezTo>
                  <a:close/>
                  <a:moveTo>
                    <a:pt x="741" y="131"/>
                  </a:moveTo>
                  <a:cubicBezTo>
                    <a:pt x="739" y="127"/>
                    <a:pt x="737" y="122"/>
                    <a:pt x="735" y="117"/>
                  </a:cubicBezTo>
                  <a:cubicBezTo>
                    <a:pt x="728" y="121"/>
                    <a:pt x="728" y="121"/>
                    <a:pt x="728" y="121"/>
                  </a:cubicBezTo>
                  <a:cubicBezTo>
                    <a:pt x="730" y="125"/>
                    <a:pt x="732" y="130"/>
                    <a:pt x="734" y="134"/>
                  </a:cubicBezTo>
                  <a:cubicBezTo>
                    <a:pt x="741" y="131"/>
                    <a:pt x="741" y="131"/>
                    <a:pt x="741" y="131"/>
                  </a:cubicBezTo>
                  <a:close/>
                  <a:moveTo>
                    <a:pt x="749" y="153"/>
                  </a:moveTo>
                  <a:cubicBezTo>
                    <a:pt x="748" y="148"/>
                    <a:pt x="746" y="143"/>
                    <a:pt x="744" y="138"/>
                  </a:cubicBezTo>
                  <a:cubicBezTo>
                    <a:pt x="737" y="141"/>
                    <a:pt x="737" y="141"/>
                    <a:pt x="737" y="141"/>
                  </a:cubicBezTo>
                  <a:cubicBezTo>
                    <a:pt x="739" y="146"/>
                    <a:pt x="740" y="151"/>
                    <a:pt x="742" y="155"/>
                  </a:cubicBezTo>
                  <a:cubicBezTo>
                    <a:pt x="749" y="153"/>
                    <a:pt x="749" y="153"/>
                    <a:pt x="749" y="153"/>
                  </a:cubicBezTo>
                  <a:close/>
                  <a:moveTo>
                    <a:pt x="754" y="176"/>
                  </a:moveTo>
                  <a:cubicBezTo>
                    <a:pt x="753" y="171"/>
                    <a:pt x="752" y="166"/>
                    <a:pt x="751" y="161"/>
                  </a:cubicBezTo>
                  <a:cubicBezTo>
                    <a:pt x="744" y="163"/>
                    <a:pt x="744" y="163"/>
                    <a:pt x="744" y="163"/>
                  </a:cubicBezTo>
                  <a:cubicBezTo>
                    <a:pt x="745" y="167"/>
                    <a:pt x="746" y="172"/>
                    <a:pt x="747" y="177"/>
                  </a:cubicBezTo>
                  <a:cubicBezTo>
                    <a:pt x="754" y="176"/>
                    <a:pt x="754" y="176"/>
                    <a:pt x="754" y="176"/>
                  </a:cubicBezTo>
                  <a:close/>
                  <a:moveTo>
                    <a:pt x="757" y="199"/>
                  </a:moveTo>
                  <a:cubicBezTo>
                    <a:pt x="757" y="194"/>
                    <a:pt x="756" y="188"/>
                    <a:pt x="756" y="183"/>
                  </a:cubicBezTo>
                  <a:cubicBezTo>
                    <a:pt x="748" y="185"/>
                    <a:pt x="748" y="185"/>
                    <a:pt x="748" y="185"/>
                  </a:cubicBezTo>
                  <a:cubicBezTo>
                    <a:pt x="749" y="189"/>
                    <a:pt x="749" y="194"/>
                    <a:pt x="750" y="199"/>
                  </a:cubicBezTo>
                  <a:cubicBezTo>
                    <a:pt x="757" y="199"/>
                    <a:pt x="757" y="199"/>
                    <a:pt x="757" y="199"/>
                  </a:cubicBezTo>
                  <a:close/>
                  <a:moveTo>
                    <a:pt x="758" y="222"/>
                  </a:moveTo>
                  <a:cubicBezTo>
                    <a:pt x="758" y="214"/>
                    <a:pt x="758" y="214"/>
                    <a:pt x="758" y="214"/>
                  </a:cubicBezTo>
                  <a:cubicBezTo>
                    <a:pt x="758" y="212"/>
                    <a:pt x="758" y="209"/>
                    <a:pt x="758" y="207"/>
                  </a:cubicBezTo>
                  <a:cubicBezTo>
                    <a:pt x="750" y="207"/>
                    <a:pt x="750" y="207"/>
                    <a:pt x="750" y="207"/>
                  </a:cubicBezTo>
                  <a:cubicBezTo>
                    <a:pt x="750" y="209"/>
                    <a:pt x="750" y="212"/>
                    <a:pt x="750" y="214"/>
                  </a:cubicBezTo>
                  <a:cubicBezTo>
                    <a:pt x="750" y="222"/>
                    <a:pt x="750" y="222"/>
                    <a:pt x="750" y="222"/>
                  </a:cubicBezTo>
                  <a:cubicBezTo>
                    <a:pt x="758" y="222"/>
                    <a:pt x="758" y="222"/>
                    <a:pt x="758" y="222"/>
                  </a:cubicBezTo>
                  <a:close/>
                  <a:moveTo>
                    <a:pt x="757" y="245"/>
                  </a:moveTo>
                  <a:cubicBezTo>
                    <a:pt x="757" y="240"/>
                    <a:pt x="758" y="235"/>
                    <a:pt x="758" y="230"/>
                  </a:cubicBezTo>
                  <a:cubicBezTo>
                    <a:pt x="750" y="229"/>
                    <a:pt x="750" y="229"/>
                    <a:pt x="750" y="229"/>
                  </a:cubicBezTo>
                  <a:cubicBezTo>
                    <a:pt x="750" y="234"/>
                    <a:pt x="750" y="239"/>
                    <a:pt x="749" y="244"/>
                  </a:cubicBezTo>
                  <a:cubicBezTo>
                    <a:pt x="757" y="245"/>
                    <a:pt x="757" y="245"/>
                    <a:pt x="757" y="245"/>
                  </a:cubicBezTo>
                  <a:close/>
                  <a:moveTo>
                    <a:pt x="754" y="268"/>
                  </a:moveTo>
                  <a:cubicBezTo>
                    <a:pt x="755" y="263"/>
                    <a:pt x="756" y="258"/>
                    <a:pt x="756" y="253"/>
                  </a:cubicBezTo>
                  <a:cubicBezTo>
                    <a:pt x="749" y="252"/>
                    <a:pt x="749" y="252"/>
                    <a:pt x="749" y="252"/>
                  </a:cubicBezTo>
                  <a:cubicBezTo>
                    <a:pt x="748" y="257"/>
                    <a:pt x="747" y="262"/>
                    <a:pt x="746" y="266"/>
                  </a:cubicBezTo>
                  <a:cubicBezTo>
                    <a:pt x="754" y="268"/>
                    <a:pt x="754" y="268"/>
                    <a:pt x="754" y="268"/>
                  </a:cubicBezTo>
                  <a:close/>
                  <a:moveTo>
                    <a:pt x="748" y="291"/>
                  </a:moveTo>
                  <a:cubicBezTo>
                    <a:pt x="749" y="286"/>
                    <a:pt x="751" y="281"/>
                    <a:pt x="752" y="276"/>
                  </a:cubicBezTo>
                  <a:cubicBezTo>
                    <a:pt x="744" y="274"/>
                    <a:pt x="744" y="274"/>
                    <a:pt x="744" y="274"/>
                  </a:cubicBezTo>
                  <a:cubicBezTo>
                    <a:pt x="743" y="279"/>
                    <a:pt x="742" y="283"/>
                    <a:pt x="740" y="288"/>
                  </a:cubicBezTo>
                  <a:cubicBezTo>
                    <a:pt x="748" y="291"/>
                    <a:pt x="748" y="291"/>
                    <a:pt x="748" y="291"/>
                  </a:cubicBezTo>
                  <a:close/>
                  <a:moveTo>
                    <a:pt x="740" y="312"/>
                  </a:moveTo>
                  <a:cubicBezTo>
                    <a:pt x="742" y="308"/>
                    <a:pt x="744" y="303"/>
                    <a:pt x="745" y="298"/>
                  </a:cubicBezTo>
                  <a:cubicBezTo>
                    <a:pt x="738" y="295"/>
                    <a:pt x="738" y="295"/>
                    <a:pt x="738" y="295"/>
                  </a:cubicBezTo>
                  <a:cubicBezTo>
                    <a:pt x="736" y="300"/>
                    <a:pt x="735" y="305"/>
                    <a:pt x="733" y="309"/>
                  </a:cubicBezTo>
                  <a:cubicBezTo>
                    <a:pt x="740" y="312"/>
                    <a:pt x="740" y="312"/>
                    <a:pt x="740" y="312"/>
                  </a:cubicBezTo>
                  <a:close/>
                  <a:moveTo>
                    <a:pt x="729" y="333"/>
                  </a:moveTo>
                  <a:cubicBezTo>
                    <a:pt x="732" y="328"/>
                    <a:pt x="734" y="324"/>
                    <a:pt x="736" y="319"/>
                  </a:cubicBezTo>
                  <a:cubicBezTo>
                    <a:pt x="729" y="316"/>
                    <a:pt x="729" y="316"/>
                    <a:pt x="729" y="316"/>
                  </a:cubicBezTo>
                  <a:cubicBezTo>
                    <a:pt x="727" y="320"/>
                    <a:pt x="725" y="325"/>
                    <a:pt x="722" y="329"/>
                  </a:cubicBezTo>
                  <a:cubicBezTo>
                    <a:pt x="729" y="333"/>
                    <a:pt x="729" y="333"/>
                    <a:pt x="729" y="333"/>
                  </a:cubicBezTo>
                  <a:close/>
                  <a:moveTo>
                    <a:pt x="716" y="352"/>
                  </a:moveTo>
                  <a:cubicBezTo>
                    <a:pt x="719" y="348"/>
                    <a:pt x="722" y="344"/>
                    <a:pt x="725" y="339"/>
                  </a:cubicBezTo>
                  <a:cubicBezTo>
                    <a:pt x="719" y="335"/>
                    <a:pt x="719" y="335"/>
                    <a:pt x="719" y="335"/>
                  </a:cubicBezTo>
                  <a:cubicBezTo>
                    <a:pt x="716" y="340"/>
                    <a:pt x="713" y="344"/>
                    <a:pt x="710" y="348"/>
                  </a:cubicBezTo>
                  <a:cubicBezTo>
                    <a:pt x="716" y="352"/>
                    <a:pt x="716" y="352"/>
                    <a:pt x="716" y="352"/>
                  </a:cubicBezTo>
                  <a:close/>
                  <a:moveTo>
                    <a:pt x="702" y="370"/>
                  </a:moveTo>
                  <a:cubicBezTo>
                    <a:pt x="705" y="366"/>
                    <a:pt x="708" y="362"/>
                    <a:pt x="712" y="358"/>
                  </a:cubicBezTo>
                  <a:cubicBezTo>
                    <a:pt x="706" y="354"/>
                    <a:pt x="706" y="354"/>
                    <a:pt x="706" y="354"/>
                  </a:cubicBezTo>
                  <a:cubicBezTo>
                    <a:pt x="702" y="358"/>
                    <a:pt x="699" y="361"/>
                    <a:pt x="696" y="365"/>
                  </a:cubicBezTo>
                  <a:cubicBezTo>
                    <a:pt x="702" y="370"/>
                    <a:pt x="702" y="370"/>
                    <a:pt x="702" y="370"/>
                  </a:cubicBezTo>
                  <a:close/>
                  <a:moveTo>
                    <a:pt x="685" y="386"/>
                  </a:moveTo>
                  <a:cubicBezTo>
                    <a:pt x="689" y="383"/>
                    <a:pt x="693" y="380"/>
                    <a:pt x="696" y="376"/>
                  </a:cubicBezTo>
                  <a:cubicBezTo>
                    <a:pt x="691" y="370"/>
                    <a:pt x="691" y="370"/>
                    <a:pt x="691" y="370"/>
                  </a:cubicBezTo>
                  <a:cubicBezTo>
                    <a:pt x="687" y="374"/>
                    <a:pt x="684" y="377"/>
                    <a:pt x="680" y="381"/>
                  </a:cubicBezTo>
                  <a:cubicBezTo>
                    <a:pt x="685" y="386"/>
                    <a:pt x="685" y="386"/>
                    <a:pt x="685" y="386"/>
                  </a:cubicBezTo>
                  <a:close/>
                  <a:moveTo>
                    <a:pt x="667" y="401"/>
                  </a:moveTo>
                  <a:cubicBezTo>
                    <a:pt x="671" y="398"/>
                    <a:pt x="675" y="395"/>
                    <a:pt x="679" y="391"/>
                  </a:cubicBezTo>
                  <a:cubicBezTo>
                    <a:pt x="674" y="385"/>
                    <a:pt x="674" y="385"/>
                    <a:pt x="674" y="385"/>
                  </a:cubicBezTo>
                  <a:cubicBezTo>
                    <a:pt x="670" y="389"/>
                    <a:pt x="666" y="392"/>
                    <a:pt x="662" y="395"/>
                  </a:cubicBezTo>
                  <a:cubicBezTo>
                    <a:pt x="667" y="401"/>
                    <a:pt x="667" y="401"/>
                    <a:pt x="667" y="401"/>
                  </a:cubicBezTo>
                  <a:close/>
                  <a:moveTo>
                    <a:pt x="647" y="413"/>
                  </a:moveTo>
                  <a:cubicBezTo>
                    <a:pt x="652" y="411"/>
                    <a:pt x="656" y="408"/>
                    <a:pt x="660" y="405"/>
                  </a:cubicBezTo>
                  <a:cubicBezTo>
                    <a:pt x="656" y="399"/>
                    <a:pt x="656" y="399"/>
                    <a:pt x="656" y="399"/>
                  </a:cubicBezTo>
                  <a:cubicBezTo>
                    <a:pt x="652" y="401"/>
                    <a:pt x="648" y="404"/>
                    <a:pt x="643" y="406"/>
                  </a:cubicBezTo>
                  <a:cubicBezTo>
                    <a:pt x="647" y="413"/>
                    <a:pt x="647" y="413"/>
                    <a:pt x="647" y="413"/>
                  </a:cubicBezTo>
                  <a:close/>
                  <a:moveTo>
                    <a:pt x="626" y="423"/>
                  </a:moveTo>
                  <a:cubicBezTo>
                    <a:pt x="631" y="421"/>
                    <a:pt x="636" y="419"/>
                    <a:pt x="640" y="417"/>
                  </a:cubicBezTo>
                  <a:cubicBezTo>
                    <a:pt x="637" y="410"/>
                    <a:pt x="637" y="410"/>
                    <a:pt x="637" y="410"/>
                  </a:cubicBezTo>
                  <a:cubicBezTo>
                    <a:pt x="632" y="412"/>
                    <a:pt x="628" y="414"/>
                    <a:pt x="623" y="416"/>
                  </a:cubicBezTo>
                  <a:cubicBezTo>
                    <a:pt x="626" y="423"/>
                    <a:pt x="626" y="423"/>
                    <a:pt x="626" y="423"/>
                  </a:cubicBezTo>
                  <a:close/>
                  <a:moveTo>
                    <a:pt x="604" y="431"/>
                  </a:moveTo>
                  <a:cubicBezTo>
                    <a:pt x="609" y="430"/>
                    <a:pt x="614" y="428"/>
                    <a:pt x="619" y="426"/>
                  </a:cubicBezTo>
                  <a:cubicBezTo>
                    <a:pt x="616" y="419"/>
                    <a:pt x="616" y="419"/>
                    <a:pt x="616" y="419"/>
                  </a:cubicBezTo>
                  <a:cubicBezTo>
                    <a:pt x="612" y="421"/>
                    <a:pt x="607" y="422"/>
                    <a:pt x="602" y="424"/>
                  </a:cubicBezTo>
                  <a:lnTo>
                    <a:pt x="604" y="431"/>
                  </a:lnTo>
                  <a:close/>
                  <a:moveTo>
                    <a:pt x="582" y="437"/>
                  </a:moveTo>
                  <a:cubicBezTo>
                    <a:pt x="587" y="436"/>
                    <a:pt x="592" y="435"/>
                    <a:pt x="597" y="433"/>
                  </a:cubicBezTo>
                  <a:cubicBezTo>
                    <a:pt x="595" y="426"/>
                    <a:pt x="595" y="426"/>
                    <a:pt x="595" y="426"/>
                  </a:cubicBezTo>
                  <a:cubicBezTo>
                    <a:pt x="590" y="427"/>
                    <a:pt x="585" y="428"/>
                    <a:pt x="580" y="429"/>
                  </a:cubicBezTo>
                  <a:cubicBezTo>
                    <a:pt x="582" y="437"/>
                    <a:pt x="582" y="437"/>
                    <a:pt x="582" y="437"/>
                  </a:cubicBezTo>
                  <a:close/>
                  <a:moveTo>
                    <a:pt x="559" y="439"/>
                  </a:moveTo>
                  <a:cubicBezTo>
                    <a:pt x="564" y="439"/>
                    <a:pt x="569" y="438"/>
                    <a:pt x="574" y="438"/>
                  </a:cubicBezTo>
                  <a:cubicBezTo>
                    <a:pt x="573" y="430"/>
                    <a:pt x="573" y="430"/>
                    <a:pt x="573" y="430"/>
                  </a:cubicBezTo>
                  <a:cubicBezTo>
                    <a:pt x="568" y="431"/>
                    <a:pt x="563" y="431"/>
                    <a:pt x="558" y="432"/>
                  </a:cubicBezTo>
                  <a:cubicBezTo>
                    <a:pt x="559" y="439"/>
                    <a:pt x="559" y="439"/>
                    <a:pt x="559" y="439"/>
                  </a:cubicBezTo>
                  <a:close/>
                  <a:moveTo>
                    <a:pt x="535" y="440"/>
                  </a:moveTo>
                  <a:cubicBezTo>
                    <a:pt x="544" y="440"/>
                    <a:pt x="544" y="440"/>
                    <a:pt x="544" y="440"/>
                  </a:cubicBezTo>
                  <a:cubicBezTo>
                    <a:pt x="546" y="440"/>
                    <a:pt x="549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48" y="432"/>
                    <a:pt x="546" y="432"/>
                    <a:pt x="544" y="432"/>
                  </a:cubicBezTo>
                  <a:cubicBezTo>
                    <a:pt x="535" y="432"/>
                    <a:pt x="535" y="432"/>
                    <a:pt x="535" y="432"/>
                  </a:cubicBezTo>
                  <a:cubicBezTo>
                    <a:pt x="535" y="440"/>
                    <a:pt x="535" y="440"/>
                    <a:pt x="535" y="440"/>
                  </a:cubicBezTo>
                  <a:close/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40"/>
                  </a:lnTo>
                  <a:close/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40"/>
                  </a:lnTo>
                  <a:close/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40"/>
                  </a:lnTo>
                  <a:close/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40"/>
                  </a:lnTo>
                  <a:close/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40"/>
                  </a:lnTo>
                  <a:close/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40"/>
                  </a:lnTo>
                  <a:close/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3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lnTo>
                    <a:pt x="193" y="439"/>
                  </a:lnTo>
                  <a:close/>
                  <a:moveTo>
                    <a:pt x="170" y="435"/>
                  </a:moveTo>
                  <a:cubicBezTo>
                    <a:pt x="175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5"/>
                    <a:pt x="170" y="435"/>
                    <a:pt x="170" y="435"/>
                  </a:cubicBezTo>
                  <a:close/>
                  <a:moveTo>
                    <a:pt x="147" y="429"/>
                  </a:moveTo>
                  <a:cubicBezTo>
                    <a:pt x="152" y="431"/>
                    <a:pt x="157" y="432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3"/>
                    <a:pt x="150" y="422"/>
                  </a:cubicBezTo>
                  <a:lnTo>
                    <a:pt x="147" y="429"/>
                  </a:lnTo>
                  <a:close/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close/>
                  <a:moveTo>
                    <a:pt x="105" y="410"/>
                  </a:moveTo>
                  <a:cubicBezTo>
                    <a:pt x="110" y="413"/>
                    <a:pt x="114" y="415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3" y="406"/>
                    <a:pt x="109" y="403"/>
                  </a:cubicBezTo>
                  <a:lnTo>
                    <a:pt x="105" y="410"/>
                  </a:ln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7"/>
                    <a:pt x="95" y="394"/>
                    <a:pt x="91" y="391"/>
                  </a:cubicBezTo>
                  <a:cubicBezTo>
                    <a:pt x="86" y="397"/>
                    <a:pt x="86" y="397"/>
                    <a:pt x="86" y="397"/>
                  </a:cubicBezTo>
                  <a:close/>
                  <a:moveTo>
                    <a:pt x="68" y="382"/>
                  </a:moveTo>
                  <a:cubicBezTo>
                    <a:pt x="72" y="386"/>
                    <a:pt x="76" y="389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5"/>
                  </a:moveTo>
                  <a:cubicBezTo>
                    <a:pt x="55" y="369"/>
                    <a:pt x="59" y="373"/>
                    <a:pt x="63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7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6" y="327"/>
                  </a:moveTo>
                  <a:cubicBezTo>
                    <a:pt x="28" y="332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3" y="323"/>
                  </a:cubicBezTo>
                  <a:lnTo>
                    <a:pt x="26" y="327"/>
                  </a:lnTo>
                  <a:close/>
                  <a:moveTo>
                    <a:pt x="16" y="306"/>
                  </a:moveTo>
                  <a:cubicBezTo>
                    <a:pt x="18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6" y="306"/>
                    <a:pt x="16" y="306"/>
                    <a:pt x="16" y="306"/>
                  </a:cubicBezTo>
                  <a:close/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2"/>
                    <a:pt x="17" y="287"/>
                    <a:pt x="16" y="282"/>
                  </a:cubicBezTo>
                  <a:cubicBezTo>
                    <a:pt x="8" y="284"/>
                    <a:pt x="8" y="284"/>
                    <a:pt x="8" y="284"/>
                  </a:cubicBezTo>
                  <a:close/>
                  <a:moveTo>
                    <a:pt x="3" y="261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close/>
                  <a:moveTo>
                    <a:pt x="0" y="238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lnTo>
                    <a:pt x="0" y="238"/>
                  </a:lnTo>
                  <a:close/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1" y="197"/>
                    <a:pt x="0" y="202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7" name="Rectangle 107"/>
            <p:cNvSpPr>
              <a:spLocks noChangeArrowheads="1"/>
            </p:cNvSpPr>
            <p:nvPr/>
          </p:nvSpPr>
          <p:spPr bwMode="auto">
            <a:xfrm>
              <a:off x="7075488" y="3022601"/>
              <a:ext cx="106363" cy="107950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8" name="Rectangle 108"/>
            <p:cNvSpPr>
              <a:spLocks noChangeArrowheads="1"/>
            </p:cNvSpPr>
            <p:nvPr/>
          </p:nvSpPr>
          <p:spPr bwMode="auto">
            <a:xfrm>
              <a:off x="7234238" y="3022601"/>
              <a:ext cx="107950" cy="107950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9" name="Rectangle 109"/>
            <p:cNvSpPr>
              <a:spLocks noChangeArrowheads="1"/>
            </p:cNvSpPr>
            <p:nvPr/>
          </p:nvSpPr>
          <p:spPr bwMode="auto">
            <a:xfrm>
              <a:off x="7396163" y="3022601"/>
              <a:ext cx="107950" cy="107950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0" name="Rectangle 110"/>
            <p:cNvSpPr>
              <a:spLocks noChangeArrowheads="1"/>
            </p:cNvSpPr>
            <p:nvPr/>
          </p:nvSpPr>
          <p:spPr bwMode="auto">
            <a:xfrm>
              <a:off x="7556500" y="3022601"/>
              <a:ext cx="109538" cy="107950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1" name="Rectangle 111"/>
            <p:cNvSpPr>
              <a:spLocks noChangeArrowheads="1"/>
            </p:cNvSpPr>
            <p:nvPr/>
          </p:nvSpPr>
          <p:spPr bwMode="auto">
            <a:xfrm>
              <a:off x="7075488" y="3184526"/>
              <a:ext cx="106363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2" name="Rectangle 112"/>
            <p:cNvSpPr>
              <a:spLocks noChangeArrowheads="1"/>
            </p:cNvSpPr>
            <p:nvPr/>
          </p:nvSpPr>
          <p:spPr bwMode="auto">
            <a:xfrm>
              <a:off x="7234238" y="3184526"/>
              <a:ext cx="107950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3" name="Rectangle 113"/>
            <p:cNvSpPr>
              <a:spLocks noChangeArrowheads="1"/>
            </p:cNvSpPr>
            <p:nvPr/>
          </p:nvSpPr>
          <p:spPr bwMode="auto">
            <a:xfrm>
              <a:off x="7396163" y="3184526"/>
              <a:ext cx="107950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4" name="Rectangle 114"/>
            <p:cNvSpPr>
              <a:spLocks noChangeArrowheads="1"/>
            </p:cNvSpPr>
            <p:nvPr/>
          </p:nvSpPr>
          <p:spPr bwMode="auto">
            <a:xfrm>
              <a:off x="7556500" y="3184526"/>
              <a:ext cx="109538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5" name="Rectangle 115"/>
            <p:cNvSpPr>
              <a:spLocks noChangeArrowheads="1"/>
            </p:cNvSpPr>
            <p:nvPr/>
          </p:nvSpPr>
          <p:spPr bwMode="auto">
            <a:xfrm>
              <a:off x="5859463" y="3130551"/>
              <a:ext cx="104775" cy="106363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6" name="Rectangle 116"/>
            <p:cNvSpPr>
              <a:spLocks noChangeArrowheads="1"/>
            </p:cNvSpPr>
            <p:nvPr/>
          </p:nvSpPr>
          <p:spPr bwMode="auto">
            <a:xfrm>
              <a:off x="6099175" y="2976563"/>
              <a:ext cx="106363" cy="109538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7" name="Rectangle 117"/>
            <p:cNvSpPr>
              <a:spLocks noChangeArrowheads="1"/>
            </p:cNvSpPr>
            <p:nvPr/>
          </p:nvSpPr>
          <p:spPr bwMode="auto">
            <a:xfrm>
              <a:off x="6205538" y="3176588"/>
              <a:ext cx="104775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8" name="Rectangle 118"/>
            <p:cNvSpPr>
              <a:spLocks noChangeArrowheads="1"/>
            </p:cNvSpPr>
            <p:nvPr/>
          </p:nvSpPr>
          <p:spPr bwMode="auto">
            <a:xfrm>
              <a:off x="6340475" y="3025776"/>
              <a:ext cx="107950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9" name="Rectangle 119"/>
            <p:cNvSpPr>
              <a:spLocks noChangeArrowheads="1"/>
            </p:cNvSpPr>
            <p:nvPr/>
          </p:nvSpPr>
          <p:spPr bwMode="auto">
            <a:xfrm>
              <a:off x="5749925" y="3357563"/>
              <a:ext cx="109538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0" name="Rectangle 120"/>
            <p:cNvSpPr>
              <a:spLocks noChangeArrowheads="1"/>
            </p:cNvSpPr>
            <p:nvPr/>
          </p:nvSpPr>
          <p:spPr bwMode="auto">
            <a:xfrm>
              <a:off x="6016625" y="3289301"/>
              <a:ext cx="109538" cy="109538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1" name="Rectangle 121"/>
            <p:cNvSpPr>
              <a:spLocks noChangeArrowheads="1"/>
            </p:cNvSpPr>
            <p:nvPr/>
          </p:nvSpPr>
          <p:spPr bwMode="auto">
            <a:xfrm>
              <a:off x="6178550" y="3492501"/>
              <a:ext cx="109538" cy="106363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2" name="Rectangle 122"/>
            <p:cNvSpPr>
              <a:spLocks noChangeArrowheads="1"/>
            </p:cNvSpPr>
            <p:nvPr/>
          </p:nvSpPr>
          <p:spPr bwMode="auto">
            <a:xfrm>
              <a:off x="6340475" y="3357563"/>
              <a:ext cx="107950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23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124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Real-time stream processing </a:t>
            </a:r>
          </a:p>
        </p:txBody>
      </p:sp>
    </p:spTree>
    <p:extLst>
      <p:ext uri="{BB962C8B-B14F-4D97-AF65-F5344CB8AC3E}">
        <p14:creationId xmlns:p14="http://schemas.microsoft.com/office/powerpoint/2010/main" val="331372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2890982" y="2232624"/>
            <a:ext cx="6654513" cy="3487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7207" name="Group 7206"/>
          <p:cNvGrpSpPr/>
          <p:nvPr/>
        </p:nvGrpSpPr>
        <p:grpSpPr>
          <a:xfrm>
            <a:off x="8442886" y="2247196"/>
            <a:ext cx="1071846" cy="1588341"/>
            <a:chOff x="8277226" y="2203334"/>
            <a:chExt cx="1050925" cy="1557338"/>
          </a:xfrm>
        </p:grpSpPr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8786813" y="3460634"/>
              <a:ext cx="30163" cy="300038"/>
            </a:xfrm>
            <a:custGeom>
              <a:avLst/>
              <a:gdLst>
                <a:gd name="T0" fmla="*/ 19 w 19"/>
                <a:gd name="T1" fmla="*/ 21 h 189"/>
                <a:gd name="T2" fmla="*/ 19 w 19"/>
                <a:gd name="T3" fmla="*/ 0 h 189"/>
                <a:gd name="T4" fmla="*/ 0 w 19"/>
                <a:gd name="T5" fmla="*/ 0 h 189"/>
                <a:gd name="T6" fmla="*/ 0 w 19"/>
                <a:gd name="T7" fmla="*/ 21 h 189"/>
                <a:gd name="T8" fmla="*/ 19 w 19"/>
                <a:gd name="T9" fmla="*/ 21 h 189"/>
                <a:gd name="T10" fmla="*/ 19 w 19"/>
                <a:gd name="T11" fmla="*/ 21 h 189"/>
                <a:gd name="T12" fmla="*/ 19 w 19"/>
                <a:gd name="T13" fmla="*/ 21 h 189"/>
                <a:gd name="T14" fmla="*/ 0 w 19"/>
                <a:gd name="T15" fmla="*/ 21 h 189"/>
                <a:gd name="T16" fmla="*/ 0 w 19"/>
                <a:gd name="T17" fmla="*/ 21 h 189"/>
                <a:gd name="T18" fmla="*/ 19 w 19"/>
                <a:gd name="T19" fmla="*/ 21 h 189"/>
                <a:gd name="T20" fmla="*/ 19 w 19"/>
                <a:gd name="T21" fmla="*/ 76 h 189"/>
                <a:gd name="T22" fmla="*/ 19 w 19"/>
                <a:gd name="T23" fmla="*/ 40 h 189"/>
                <a:gd name="T24" fmla="*/ 0 w 19"/>
                <a:gd name="T25" fmla="*/ 40 h 189"/>
                <a:gd name="T26" fmla="*/ 0 w 19"/>
                <a:gd name="T27" fmla="*/ 76 h 189"/>
                <a:gd name="T28" fmla="*/ 19 w 19"/>
                <a:gd name="T29" fmla="*/ 76 h 189"/>
                <a:gd name="T30" fmla="*/ 19 w 19"/>
                <a:gd name="T31" fmla="*/ 76 h 189"/>
                <a:gd name="T32" fmla="*/ 19 w 19"/>
                <a:gd name="T33" fmla="*/ 76 h 189"/>
                <a:gd name="T34" fmla="*/ 0 w 19"/>
                <a:gd name="T35" fmla="*/ 76 h 189"/>
                <a:gd name="T36" fmla="*/ 0 w 19"/>
                <a:gd name="T37" fmla="*/ 76 h 189"/>
                <a:gd name="T38" fmla="*/ 19 w 19"/>
                <a:gd name="T39" fmla="*/ 76 h 189"/>
                <a:gd name="T40" fmla="*/ 19 w 19"/>
                <a:gd name="T41" fmla="*/ 133 h 189"/>
                <a:gd name="T42" fmla="*/ 19 w 19"/>
                <a:gd name="T43" fmla="*/ 95 h 189"/>
                <a:gd name="T44" fmla="*/ 0 w 19"/>
                <a:gd name="T45" fmla="*/ 95 h 189"/>
                <a:gd name="T46" fmla="*/ 0 w 19"/>
                <a:gd name="T47" fmla="*/ 133 h 189"/>
                <a:gd name="T48" fmla="*/ 19 w 19"/>
                <a:gd name="T49" fmla="*/ 133 h 189"/>
                <a:gd name="T50" fmla="*/ 19 w 19"/>
                <a:gd name="T51" fmla="*/ 133 h 189"/>
                <a:gd name="T52" fmla="*/ 19 w 19"/>
                <a:gd name="T53" fmla="*/ 133 h 189"/>
                <a:gd name="T54" fmla="*/ 0 w 19"/>
                <a:gd name="T55" fmla="*/ 133 h 189"/>
                <a:gd name="T56" fmla="*/ 0 w 19"/>
                <a:gd name="T57" fmla="*/ 133 h 189"/>
                <a:gd name="T58" fmla="*/ 19 w 19"/>
                <a:gd name="T59" fmla="*/ 133 h 189"/>
                <a:gd name="T60" fmla="*/ 19 w 19"/>
                <a:gd name="T61" fmla="*/ 189 h 189"/>
                <a:gd name="T62" fmla="*/ 19 w 19"/>
                <a:gd name="T63" fmla="*/ 152 h 189"/>
                <a:gd name="T64" fmla="*/ 0 w 19"/>
                <a:gd name="T65" fmla="*/ 152 h 189"/>
                <a:gd name="T66" fmla="*/ 0 w 19"/>
                <a:gd name="T67" fmla="*/ 189 h 189"/>
                <a:gd name="T68" fmla="*/ 19 w 19"/>
                <a:gd name="T69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189">
                  <a:moveTo>
                    <a:pt x="19" y="21"/>
                  </a:moveTo>
                  <a:lnTo>
                    <a:pt x="19" y="0"/>
                  </a:lnTo>
                  <a:lnTo>
                    <a:pt x="0" y="0"/>
                  </a:lnTo>
                  <a:lnTo>
                    <a:pt x="0" y="21"/>
                  </a:lnTo>
                  <a:lnTo>
                    <a:pt x="19" y="21"/>
                  </a:lnTo>
                  <a:close/>
                  <a:moveTo>
                    <a:pt x="19" y="21"/>
                  </a:moveTo>
                  <a:lnTo>
                    <a:pt x="19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19" y="21"/>
                  </a:lnTo>
                  <a:close/>
                  <a:moveTo>
                    <a:pt x="19" y="76"/>
                  </a:moveTo>
                  <a:lnTo>
                    <a:pt x="19" y="40"/>
                  </a:lnTo>
                  <a:lnTo>
                    <a:pt x="0" y="40"/>
                  </a:lnTo>
                  <a:lnTo>
                    <a:pt x="0" y="76"/>
                  </a:lnTo>
                  <a:lnTo>
                    <a:pt x="19" y="76"/>
                  </a:lnTo>
                  <a:close/>
                  <a:moveTo>
                    <a:pt x="19" y="76"/>
                  </a:moveTo>
                  <a:lnTo>
                    <a:pt x="19" y="76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19" y="76"/>
                  </a:lnTo>
                  <a:close/>
                  <a:moveTo>
                    <a:pt x="19" y="133"/>
                  </a:moveTo>
                  <a:lnTo>
                    <a:pt x="19" y="95"/>
                  </a:lnTo>
                  <a:lnTo>
                    <a:pt x="0" y="95"/>
                  </a:lnTo>
                  <a:lnTo>
                    <a:pt x="0" y="133"/>
                  </a:lnTo>
                  <a:lnTo>
                    <a:pt x="19" y="133"/>
                  </a:lnTo>
                  <a:close/>
                  <a:moveTo>
                    <a:pt x="19" y="133"/>
                  </a:moveTo>
                  <a:lnTo>
                    <a:pt x="19" y="133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19" y="133"/>
                  </a:lnTo>
                  <a:close/>
                  <a:moveTo>
                    <a:pt x="19" y="189"/>
                  </a:moveTo>
                  <a:lnTo>
                    <a:pt x="19" y="152"/>
                  </a:lnTo>
                  <a:lnTo>
                    <a:pt x="0" y="152"/>
                  </a:lnTo>
                  <a:lnTo>
                    <a:pt x="0" y="189"/>
                  </a:lnTo>
                  <a:lnTo>
                    <a:pt x="19" y="18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8728076" y="3355859"/>
              <a:ext cx="149225" cy="127000"/>
            </a:xfrm>
            <a:custGeom>
              <a:avLst/>
              <a:gdLst>
                <a:gd name="T0" fmla="*/ 94 w 94"/>
                <a:gd name="T1" fmla="*/ 80 h 80"/>
                <a:gd name="T2" fmla="*/ 47 w 94"/>
                <a:gd name="T3" fmla="*/ 0 h 80"/>
                <a:gd name="T4" fmla="*/ 0 w 94"/>
                <a:gd name="T5" fmla="*/ 80 h 80"/>
                <a:gd name="T6" fmla="*/ 94 w 94"/>
                <a:gd name="T7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80">
                  <a:moveTo>
                    <a:pt x="94" y="80"/>
                  </a:moveTo>
                  <a:lnTo>
                    <a:pt x="47" y="0"/>
                  </a:lnTo>
                  <a:lnTo>
                    <a:pt x="0" y="80"/>
                  </a:lnTo>
                  <a:lnTo>
                    <a:pt x="94" y="8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8277226" y="2203334"/>
              <a:ext cx="1050925" cy="1054100"/>
            </a:xfrm>
            <a:custGeom>
              <a:avLst/>
              <a:gdLst>
                <a:gd name="T0" fmla="*/ 243 w 280"/>
                <a:gd name="T1" fmla="*/ 0 h 280"/>
                <a:gd name="T2" fmla="*/ 35 w 280"/>
                <a:gd name="T3" fmla="*/ 0 h 280"/>
                <a:gd name="T4" fmla="*/ 0 w 280"/>
                <a:gd name="T5" fmla="*/ 33 h 280"/>
                <a:gd name="T6" fmla="*/ 0 w 280"/>
                <a:gd name="T7" fmla="*/ 180 h 280"/>
                <a:gd name="T8" fmla="*/ 35 w 280"/>
                <a:gd name="T9" fmla="*/ 219 h 280"/>
                <a:gd name="T10" fmla="*/ 111 w 280"/>
                <a:gd name="T11" fmla="*/ 219 h 280"/>
                <a:gd name="T12" fmla="*/ 172 w 280"/>
                <a:gd name="T13" fmla="*/ 280 h 280"/>
                <a:gd name="T14" fmla="*/ 173 w 280"/>
                <a:gd name="T15" fmla="*/ 219 h 280"/>
                <a:gd name="T16" fmla="*/ 242 w 280"/>
                <a:gd name="T17" fmla="*/ 219 h 280"/>
                <a:gd name="T18" fmla="*/ 280 w 280"/>
                <a:gd name="T19" fmla="*/ 182 h 280"/>
                <a:gd name="T20" fmla="*/ 280 w 280"/>
                <a:gd name="T21" fmla="*/ 35 h 280"/>
                <a:gd name="T22" fmla="*/ 243 w 280"/>
                <a:gd name="T2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0" h="280">
                  <a:moveTo>
                    <a:pt x="243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15" y="0"/>
                    <a:pt x="0" y="12"/>
                    <a:pt x="0" y="33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0" y="200"/>
                    <a:pt x="15" y="219"/>
                    <a:pt x="35" y="219"/>
                  </a:cubicBezTo>
                  <a:cubicBezTo>
                    <a:pt x="111" y="219"/>
                    <a:pt x="111" y="219"/>
                    <a:pt x="111" y="219"/>
                  </a:cubicBezTo>
                  <a:cubicBezTo>
                    <a:pt x="172" y="280"/>
                    <a:pt x="172" y="280"/>
                    <a:pt x="172" y="280"/>
                  </a:cubicBezTo>
                  <a:cubicBezTo>
                    <a:pt x="173" y="219"/>
                    <a:pt x="173" y="219"/>
                    <a:pt x="173" y="219"/>
                  </a:cubicBezTo>
                  <a:cubicBezTo>
                    <a:pt x="242" y="219"/>
                    <a:pt x="242" y="219"/>
                    <a:pt x="242" y="219"/>
                  </a:cubicBezTo>
                  <a:cubicBezTo>
                    <a:pt x="263" y="220"/>
                    <a:pt x="280" y="203"/>
                    <a:pt x="280" y="182"/>
                  </a:cubicBezTo>
                  <a:cubicBezTo>
                    <a:pt x="280" y="35"/>
                    <a:pt x="280" y="35"/>
                    <a:pt x="280" y="35"/>
                  </a:cubicBezTo>
                  <a:cubicBezTo>
                    <a:pt x="280" y="15"/>
                    <a:pt x="263" y="0"/>
                    <a:pt x="243" y="0"/>
                  </a:cubicBezTo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7203" name="Group 7202"/>
          <p:cNvGrpSpPr/>
          <p:nvPr/>
        </p:nvGrpSpPr>
        <p:grpSpPr>
          <a:xfrm>
            <a:off x="2924983" y="2247196"/>
            <a:ext cx="1073466" cy="1075084"/>
            <a:chOff x="2867026" y="2203334"/>
            <a:chExt cx="1052513" cy="1054100"/>
          </a:xfrm>
        </p:grpSpPr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2867026" y="2203334"/>
              <a:ext cx="1052513" cy="1054100"/>
            </a:xfrm>
            <a:custGeom>
              <a:avLst/>
              <a:gdLst>
                <a:gd name="T0" fmla="*/ 243 w 280"/>
                <a:gd name="T1" fmla="*/ 0 h 280"/>
                <a:gd name="T2" fmla="*/ 35 w 280"/>
                <a:gd name="T3" fmla="*/ 0 h 280"/>
                <a:gd name="T4" fmla="*/ 0 w 280"/>
                <a:gd name="T5" fmla="*/ 33 h 280"/>
                <a:gd name="T6" fmla="*/ 0 w 280"/>
                <a:gd name="T7" fmla="*/ 180 h 280"/>
                <a:gd name="T8" fmla="*/ 35 w 280"/>
                <a:gd name="T9" fmla="*/ 219 h 280"/>
                <a:gd name="T10" fmla="*/ 111 w 280"/>
                <a:gd name="T11" fmla="*/ 219 h 280"/>
                <a:gd name="T12" fmla="*/ 172 w 280"/>
                <a:gd name="T13" fmla="*/ 280 h 280"/>
                <a:gd name="T14" fmla="*/ 173 w 280"/>
                <a:gd name="T15" fmla="*/ 219 h 280"/>
                <a:gd name="T16" fmla="*/ 242 w 280"/>
                <a:gd name="T17" fmla="*/ 219 h 280"/>
                <a:gd name="T18" fmla="*/ 280 w 280"/>
                <a:gd name="T19" fmla="*/ 182 h 280"/>
                <a:gd name="T20" fmla="*/ 280 w 280"/>
                <a:gd name="T21" fmla="*/ 35 h 280"/>
                <a:gd name="T22" fmla="*/ 243 w 280"/>
                <a:gd name="T2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0" h="280">
                  <a:moveTo>
                    <a:pt x="243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15" y="0"/>
                    <a:pt x="0" y="12"/>
                    <a:pt x="0" y="33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0" y="200"/>
                    <a:pt x="15" y="219"/>
                    <a:pt x="35" y="219"/>
                  </a:cubicBezTo>
                  <a:cubicBezTo>
                    <a:pt x="111" y="219"/>
                    <a:pt x="111" y="219"/>
                    <a:pt x="111" y="219"/>
                  </a:cubicBezTo>
                  <a:cubicBezTo>
                    <a:pt x="172" y="280"/>
                    <a:pt x="172" y="280"/>
                    <a:pt x="172" y="280"/>
                  </a:cubicBezTo>
                  <a:cubicBezTo>
                    <a:pt x="173" y="219"/>
                    <a:pt x="173" y="219"/>
                    <a:pt x="173" y="219"/>
                  </a:cubicBezTo>
                  <a:cubicBezTo>
                    <a:pt x="242" y="219"/>
                    <a:pt x="242" y="219"/>
                    <a:pt x="242" y="219"/>
                  </a:cubicBezTo>
                  <a:cubicBezTo>
                    <a:pt x="263" y="220"/>
                    <a:pt x="280" y="203"/>
                    <a:pt x="280" y="182"/>
                  </a:cubicBezTo>
                  <a:cubicBezTo>
                    <a:pt x="280" y="35"/>
                    <a:pt x="280" y="35"/>
                    <a:pt x="280" y="35"/>
                  </a:cubicBezTo>
                  <a:cubicBezTo>
                    <a:pt x="280" y="15"/>
                    <a:pt x="263" y="0"/>
                    <a:pt x="243" y="0"/>
                  </a:cubicBezTo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3265488" y="2233496"/>
              <a:ext cx="246862" cy="674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4386" b="1" kern="0" dirty="0">
                  <a:solidFill>
                    <a:srgbClr val="FFFFFF"/>
                  </a:solidFill>
                  <a:latin typeface="Segoe UI" panose="020B0502040204020203" pitchFamily="34" charset="0"/>
                </a:rPr>
                <a:t>?</a:t>
              </a:r>
              <a:endParaRPr lang="en-US" altLang="en-US" sz="1836" kern="0" dirty="0"/>
            </a:p>
          </p:txBody>
        </p:sp>
      </p:grpSp>
      <p:sp>
        <p:nvSpPr>
          <p:cNvPr id="34" name="Rectangle 33"/>
          <p:cNvSpPr>
            <a:spLocks noChangeArrowheads="1"/>
          </p:cNvSpPr>
          <p:nvPr/>
        </p:nvSpPr>
        <p:spPr bwMode="auto">
          <a:xfrm>
            <a:off x="8756991" y="2107953"/>
            <a:ext cx="465951" cy="688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32597">
              <a:defRPr/>
            </a:pPr>
            <a:r>
              <a:rPr lang="en-US" altLang="en-US" sz="4386" b="1" kern="0">
                <a:solidFill>
                  <a:srgbClr val="FFFFFF"/>
                </a:solidFill>
                <a:latin typeface="Segoe UI" panose="020B0502040204020203" pitchFamily="34" charset="0"/>
              </a:rPr>
              <a:t>...</a:t>
            </a:r>
            <a:endParaRPr lang="en-US" altLang="en-US" sz="1836" kern="0"/>
          </a:p>
        </p:txBody>
      </p:sp>
      <p:grpSp>
        <p:nvGrpSpPr>
          <p:cNvPr id="7205" name="Group 7204"/>
          <p:cNvGrpSpPr/>
          <p:nvPr/>
        </p:nvGrpSpPr>
        <p:grpSpPr>
          <a:xfrm>
            <a:off x="4110166" y="3487430"/>
            <a:ext cx="3631649" cy="1967888"/>
            <a:chOff x="4029076" y="3419359"/>
            <a:chExt cx="3560763" cy="1929477"/>
          </a:xfrm>
        </p:grpSpPr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4029076" y="4227396"/>
              <a:ext cx="300038" cy="30163"/>
            </a:xfrm>
            <a:custGeom>
              <a:avLst/>
              <a:gdLst>
                <a:gd name="T0" fmla="*/ 168 w 189"/>
                <a:gd name="T1" fmla="*/ 19 h 19"/>
                <a:gd name="T2" fmla="*/ 189 w 189"/>
                <a:gd name="T3" fmla="*/ 19 h 19"/>
                <a:gd name="T4" fmla="*/ 189 w 189"/>
                <a:gd name="T5" fmla="*/ 0 h 19"/>
                <a:gd name="T6" fmla="*/ 168 w 189"/>
                <a:gd name="T7" fmla="*/ 0 h 19"/>
                <a:gd name="T8" fmla="*/ 168 w 189"/>
                <a:gd name="T9" fmla="*/ 19 h 19"/>
                <a:gd name="T10" fmla="*/ 168 w 189"/>
                <a:gd name="T11" fmla="*/ 19 h 19"/>
                <a:gd name="T12" fmla="*/ 168 w 189"/>
                <a:gd name="T13" fmla="*/ 19 h 19"/>
                <a:gd name="T14" fmla="*/ 168 w 189"/>
                <a:gd name="T15" fmla="*/ 0 h 19"/>
                <a:gd name="T16" fmla="*/ 168 w 189"/>
                <a:gd name="T17" fmla="*/ 0 h 19"/>
                <a:gd name="T18" fmla="*/ 168 w 189"/>
                <a:gd name="T19" fmla="*/ 19 h 19"/>
                <a:gd name="T20" fmla="*/ 111 w 189"/>
                <a:gd name="T21" fmla="*/ 19 h 19"/>
                <a:gd name="T22" fmla="*/ 149 w 189"/>
                <a:gd name="T23" fmla="*/ 19 h 19"/>
                <a:gd name="T24" fmla="*/ 149 w 189"/>
                <a:gd name="T25" fmla="*/ 0 h 19"/>
                <a:gd name="T26" fmla="*/ 111 w 189"/>
                <a:gd name="T27" fmla="*/ 0 h 19"/>
                <a:gd name="T28" fmla="*/ 111 w 189"/>
                <a:gd name="T29" fmla="*/ 19 h 19"/>
                <a:gd name="T30" fmla="*/ 111 w 189"/>
                <a:gd name="T31" fmla="*/ 19 h 19"/>
                <a:gd name="T32" fmla="*/ 111 w 189"/>
                <a:gd name="T33" fmla="*/ 19 h 19"/>
                <a:gd name="T34" fmla="*/ 111 w 189"/>
                <a:gd name="T35" fmla="*/ 0 h 19"/>
                <a:gd name="T36" fmla="*/ 111 w 189"/>
                <a:gd name="T37" fmla="*/ 0 h 19"/>
                <a:gd name="T38" fmla="*/ 111 w 189"/>
                <a:gd name="T39" fmla="*/ 19 h 19"/>
                <a:gd name="T40" fmla="*/ 56 w 189"/>
                <a:gd name="T41" fmla="*/ 19 h 19"/>
                <a:gd name="T42" fmla="*/ 94 w 189"/>
                <a:gd name="T43" fmla="*/ 19 h 19"/>
                <a:gd name="T44" fmla="*/ 94 w 189"/>
                <a:gd name="T45" fmla="*/ 0 h 19"/>
                <a:gd name="T46" fmla="*/ 56 w 189"/>
                <a:gd name="T47" fmla="*/ 0 h 19"/>
                <a:gd name="T48" fmla="*/ 56 w 189"/>
                <a:gd name="T49" fmla="*/ 19 h 19"/>
                <a:gd name="T50" fmla="*/ 56 w 189"/>
                <a:gd name="T51" fmla="*/ 19 h 19"/>
                <a:gd name="T52" fmla="*/ 56 w 189"/>
                <a:gd name="T53" fmla="*/ 19 h 19"/>
                <a:gd name="T54" fmla="*/ 56 w 189"/>
                <a:gd name="T55" fmla="*/ 0 h 19"/>
                <a:gd name="T56" fmla="*/ 56 w 189"/>
                <a:gd name="T57" fmla="*/ 0 h 19"/>
                <a:gd name="T58" fmla="*/ 56 w 189"/>
                <a:gd name="T59" fmla="*/ 19 h 19"/>
                <a:gd name="T60" fmla="*/ 0 w 189"/>
                <a:gd name="T61" fmla="*/ 19 h 19"/>
                <a:gd name="T62" fmla="*/ 37 w 189"/>
                <a:gd name="T63" fmla="*/ 19 h 19"/>
                <a:gd name="T64" fmla="*/ 37 w 189"/>
                <a:gd name="T65" fmla="*/ 0 h 19"/>
                <a:gd name="T66" fmla="*/ 0 w 189"/>
                <a:gd name="T67" fmla="*/ 0 h 19"/>
                <a:gd name="T68" fmla="*/ 0 w 189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9" h="19">
                  <a:moveTo>
                    <a:pt x="168" y="19"/>
                  </a:moveTo>
                  <a:lnTo>
                    <a:pt x="189" y="19"/>
                  </a:lnTo>
                  <a:lnTo>
                    <a:pt x="189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4" y="19"/>
                  </a:lnTo>
                  <a:lnTo>
                    <a:pt x="94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7" y="19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4306888" y="4167071"/>
              <a:ext cx="127000" cy="150813"/>
            </a:xfrm>
            <a:custGeom>
              <a:avLst/>
              <a:gdLst>
                <a:gd name="T0" fmla="*/ 0 w 80"/>
                <a:gd name="T1" fmla="*/ 95 h 95"/>
                <a:gd name="T2" fmla="*/ 80 w 80"/>
                <a:gd name="T3" fmla="*/ 48 h 95"/>
                <a:gd name="T4" fmla="*/ 0 w 80"/>
                <a:gd name="T5" fmla="*/ 0 h 95"/>
                <a:gd name="T6" fmla="*/ 0 w 80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" h="95">
                  <a:moveTo>
                    <a:pt x="0" y="95"/>
                  </a:moveTo>
                  <a:lnTo>
                    <a:pt x="80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6083301" y="4227396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6357938" y="4167071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8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5054601" y="3546359"/>
              <a:ext cx="223838" cy="400050"/>
            </a:xfrm>
            <a:custGeom>
              <a:avLst/>
              <a:gdLst>
                <a:gd name="T0" fmla="*/ 58 w 60"/>
                <a:gd name="T1" fmla="*/ 55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1 h 106"/>
                <a:gd name="T8" fmla="*/ 3 w 60"/>
                <a:gd name="T9" fmla="*/ 1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5 h 106"/>
                <a:gd name="T16" fmla="*/ 2 w 60"/>
                <a:gd name="T17" fmla="*/ 97 h 106"/>
                <a:gd name="T18" fmla="*/ 2 w 60"/>
                <a:gd name="T19" fmla="*/ 104 h 106"/>
                <a:gd name="T20" fmla="*/ 9 w 60"/>
                <a:gd name="T21" fmla="*/ 104 h 106"/>
                <a:gd name="T22" fmla="*/ 48 w 60"/>
                <a:gd name="T23" fmla="*/ 65 h 106"/>
                <a:gd name="T24" fmla="*/ 48 w 60"/>
                <a:gd name="T25" fmla="*/ 65 h 106"/>
                <a:gd name="T26" fmla="*/ 58 w 60"/>
                <a:gd name="T27" fmla="*/ 5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5"/>
                  </a:moveTo>
                  <a:cubicBezTo>
                    <a:pt x="60" y="53"/>
                    <a:pt x="59" y="50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0"/>
                    <a:pt x="5" y="0"/>
                    <a:pt x="3" y="1"/>
                  </a:cubicBezTo>
                  <a:cubicBezTo>
                    <a:pt x="1" y="3"/>
                    <a:pt x="1" y="6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0"/>
                    <a:pt x="46" y="53"/>
                    <a:pt x="45" y="55"/>
                  </a:cubicBezTo>
                  <a:cubicBezTo>
                    <a:pt x="2" y="97"/>
                    <a:pt x="2" y="97"/>
                    <a:pt x="2" y="97"/>
                  </a:cubicBezTo>
                  <a:cubicBezTo>
                    <a:pt x="0" y="99"/>
                    <a:pt x="0" y="102"/>
                    <a:pt x="2" y="104"/>
                  </a:cubicBezTo>
                  <a:cubicBezTo>
                    <a:pt x="4" y="106"/>
                    <a:pt x="7" y="105"/>
                    <a:pt x="9" y="104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5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4584701" y="3546359"/>
              <a:ext cx="220663" cy="400050"/>
            </a:xfrm>
            <a:custGeom>
              <a:avLst/>
              <a:gdLst>
                <a:gd name="T0" fmla="*/ 2 w 59"/>
                <a:gd name="T1" fmla="*/ 55 h 106"/>
                <a:gd name="T2" fmla="*/ 2 w 59"/>
                <a:gd name="T3" fmla="*/ 49 h 106"/>
                <a:gd name="T4" fmla="*/ 10 w 59"/>
                <a:gd name="T5" fmla="*/ 40 h 106"/>
                <a:gd name="T6" fmla="*/ 50 w 59"/>
                <a:gd name="T7" fmla="*/ 1 h 106"/>
                <a:gd name="T8" fmla="*/ 56 w 59"/>
                <a:gd name="T9" fmla="*/ 1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5 h 106"/>
                <a:gd name="T16" fmla="*/ 57 w 59"/>
                <a:gd name="T17" fmla="*/ 97 h 106"/>
                <a:gd name="T18" fmla="*/ 57 w 59"/>
                <a:gd name="T19" fmla="*/ 104 h 106"/>
                <a:gd name="T20" fmla="*/ 51 w 59"/>
                <a:gd name="T21" fmla="*/ 104 h 106"/>
                <a:gd name="T22" fmla="*/ 11 w 59"/>
                <a:gd name="T23" fmla="*/ 66 h 106"/>
                <a:gd name="T24" fmla="*/ 10 w 59"/>
                <a:gd name="T25" fmla="*/ 65 h 106"/>
                <a:gd name="T26" fmla="*/ 2 w 59"/>
                <a:gd name="T27" fmla="*/ 5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2" y="55"/>
                  </a:moveTo>
                  <a:cubicBezTo>
                    <a:pt x="0" y="53"/>
                    <a:pt x="0" y="50"/>
                    <a:pt x="2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2" y="0"/>
                    <a:pt x="54" y="0"/>
                    <a:pt x="56" y="1"/>
                  </a:cubicBezTo>
                  <a:cubicBezTo>
                    <a:pt x="58" y="3"/>
                    <a:pt x="59" y="6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0"/>
                    <a:pt x="14" y="53"/>
                    <a:pt x="16" y="55"/>
                  </a:cubicBezTo>
                  <a:cubicBezTo>
                    <a:pt x="57" y="97"/>
                    <a:pt x="57" y="97"/>
                    <a:pt x="57" y="97"/>
                  </a:cubicBezTo>
                  <a:cubicBezTo>
                    <a:pt x="59" y="99"/>
                    <a:pt x="59" y="102"/>
                    <a:pt x="57" y="104"/>
                  </a:cubicBezTo>
                  <a:cubicBezTo>
                    <a:pt x="55" y="106"/>
                    <a:pt x="52" y="105"/>
                    <a:pt x="51" y="104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5"/>
                    <a:pt x="10" y="65"/>
                    <a:pt x="10" y="65"/>
                  </a:cubicBezTo>
                  <a:lnTo>
                    <a:pt x="2" y="55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4775201" y="3430471"/>
              <a:ext cx="327025" cy="639763"/>
            </a:xfrm>
            <a:custGeom>
              <a:avLst/>
              <a:gdLst>
                <a:gd name="T0" fmla="*/ 204 w 206"/>
                <a:gd name="T1" fmla="*/ 0 h 403"/>
                <a:gd name="T2" fmla="*/ 71 w 206"/>
                <a:gd name="T3" fmla="*/ 0 h 403"/>
                <a:gd name="T4" fmla="*/ 0 w 206"/>
                <a:gd name="T5" fmla="*/ 201 h 403"/>
                <a:gd name="T6" fmla="*/ 88 w 206"/>
                <a:gd name="T7" fmla="*/ 204 h 403"/>
                <a:gd name="T8" fmla="*/ 19 w 206"/>
                <a:gd name="T9" fmla="*/ 403 h 403"/>
                <a:gd name="T10" fmla="*/ 206 w 206"/>
                <a:gd name="T11" fmla="*/ 135 h 403"/>
                <a:gd name="T12" fmla="*/ 116 w 206"/>
                <a:gd name="T13" fmla="*/ 135 h 403"/>
                <a:gd name="T14" fmla="*/ 204 w 206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3">
                  <a:moveTo>
                    <a:pt x="204" y="0"/>
                  </a:moveTo>
                  <a:lnTo>
                    <a:pt x="71" y="0"/>
                  </a:lnTo>
                  <a:lnTo>
                    <a:pt x="0" y="201"/>
                  </a:lnTo>
                  <a:lnTo>
                    <a:pt x="88" y="204"/>
                  </a:lnTo>
                  <a:lnTo>
                    <a:pt x="19" y="403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4775201" y="3430471"/>
              <a:ext cx="327025" cy="639763"/>
            </a:xfrm>
            <a:custGeom>
              <a:avLst/>
              <a:gdLst>
                <a:gd name="T0" fmla="*/ 204 w 206"/>
                <a:gd name="T1" fmla="*/ 0 h 403"/>
                <a:gd name="T2" fmla="*/ 71 w 206"/>
                <a:gd name="T3" fmla="*/ 0 h 403"/>
                <a:gd name="T4" fmla="*/ 0 w 206"/>
                <a:gd name="T5" fmla="*/ 201 h 403"/>
                <a:gd name="T6" fmla="*/ 88 w 206"/>
                <a:gd name="T7" fmla="*/ 204 h 403"/>
                <a:gd name="T8" fmla="*/ 19 w 206"/>
                <a:gd name="T9" fmla="*/ 403 h 403"/>
                <a:gd name="T10" fmla="*/ 206 w 206"/>
                <a:gd name="T11" fmla="*/ 135 h 403"/>
                <a:gd name="T12" fmla="*/ 116 w 206"/>
                <a:gd name="T13" fmla="*/ 135 h 403"/>
                <a:gd name="T14" fmla="*/ 204 w 206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3">
                  <a:moveTo>
                    <a:pt x="204" y="0"/>
                  </a:moveTo>
                  <a:lnTo>
                    <a:pt x="71" y="0"/>
                  </a:lnTo>
                  <a:lnTo>
                    <a:pt x="0" y="201"/>
                  </a:lnTo>
                  <a:lnTo>
                    <a:pt x="88" y="204"/>
                  </a:lnTo>
                  <a:lnTo>
                    <a:pt x="19" y="403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4805363" y="3430471"/>
              <a:ext cx="296863" cy="639763"/>
            </a:xfrm>
            <a:custGeom>
              <a:avLst/>
              <a:gdLst>
                <a:gd name="T0" fmla="*/ 185 w 187"/>
                <a:gd name="T1" fmla="*/ 0 h 403"/>
                <a:gd name="T2" fmla="*/ 116 w 187"/>
                <a:gd name="T3" fmla="*/ 0 h 403"/>
                <a:gd name="T4" fmla="*/ 43 w 187"/>
                <a:gd name="T5" fmla="*/ 168 h 403"/>
                <a:gd name="T6" fmla="*/ 128 w 187"/>
                <a:gd name="T7" fmla="*/ 168 h 403"/>
                <a:gd name="T8" fmla="*/ 0 w 187"/>
                <a:gd name="T9" fmla="*/ 403 h 403"/>
                <a:gd name="T10" fmla="*/ 187 w 187"/>
                <a:gd name="T11" fmla="*/ 135 h 403"/>
                <a:gd name="T12" fmla="*/ 97 w 187"/>
                <a:gd name="T13" fmla="*/ 135 h 403"/>
                <a:gd name="T14" fmla="*/ 185 w 187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3">
                  <a:moveTo>
                    <a:pt x="185" y="0"/>
                  </a:moveTo>
                  <a:lnTo>
                    <a:pt x="116" y="0"/>
                  </a:lnTo>
                  <a:lnTo>
                    <a:pt x="43" y="168"/>
                  </a:lnTo>
                  <a:lnTo>
                    <a:pt x="128" y="168"/>
                  </a:lnTo>
                  <a:lnTo>
                    <a:pt x="0" y="403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4805363" y="3430471"/>
              <a:ext cx="296863" cy="639763"/>
            </a:xfrm>
            <a:custGeom>
              <a:avLst/>
              <a:gdLst>
                <a:gd name="T0" fmla="*/ 185 w 187"/>
                <a:gd name="T1" fmla="*/ 0 h 403"/>
                <a:gd name="T2" fmla="*/ 116 w 187"/>
                <a:gd name="T3" fmla="*/ 0 h 403"/>
                <a:gd name="T4" fmla="*/ 43 w 187"/>
                <a:gd name="T5" fmla="*/ 168 h 403"/>
                <a:gd name="T6" fmla="*/ 128 w 187"/>
                <a:gd name="T7" fmla="*/ 168 h 403"/>
                <a:gd name="T8" fmla="*/ 0 w 187"/>
                <a:gd name="T9" fmla="*/ 403 h 403"/>
                <a:gd name="T10" fmla="*/ 187 w 187"/>
                <a:gd name="T11" fmla="*/ 135 h 403"/>
                <a:gd name="T12" fmla="*/ 97 w 187"/>
                <a:gd name="T13" fmla="*/ 135 h 403"/>
                <a:gd name="T14" fmla="*/ 185 w 187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3">
                  <a:moveTo>
                    <a:pt x="185" y="0"/>
                  </a:moveTo>
                  <a:lnTo>
                    <a:pt x="116" y="0"/>
                  </a:lnTo>
                  <a:lnTo>
                    <a:pt x="43" y="168"/>
                  </a:lnTo>
                  <a:lnTo>
                    <a:pt x="128" y="168"/>
                  </a:lnTo>
                  <a:lnTo>
                    <a:pt x="0" y="403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Rectangle 21"/>
            <p:cNvSpPr>
              <a:spLocks noChangeArrowheads="1"/>
            </p:cNvSpPr>
            <p:nvPr/>
          </p:nvSpPr>
          <p:spPr bwMode="auto">
            <a:xfrm>
              <a:off x="4733926" y="5129096"/>
              <a:ext cx="21640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Co</a:t>
              </a:r>
              <a:endParaRPr lang="en-US" altLang="en-US" sz="1836" kern="0"/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4948238" y="512909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5016501" y="5129096"/>
              <a:ext cx="157254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tana Analytics answe</a:t>
              </a:r>
              <a:endParaRPr lang="en-US" altLang="en-US" sz="1836" kern="0"/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6567488" y="512909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6630988" y="5129096"/>
              <a:ext cx="8463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s questions</a:t>
              </a:r>
              <a:endParaRPr lang="en-US" altLang="en-US" sz="1836" kern="0"/>
            </a:p>
          </p:txBody>
        </p:sp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4606926" y="3419359"/>
              <a:ext cx="2982913" cy="1651000"/>
            </a:xfrm>
            <a:custGeom>
              <a:avLst/>
              <a:gdLst>
                <a:gd name="T0" fmla="*/ 162 w 794"/>
                <a:gd name="T1" fmla="*/ 6 h 439"/>
                <a:gd name="T2" fmla="*/ 201 w 794"/>
                <a:gd name="T3" fmla="*/ 8 h 439"/>
                <a:gd name="T4" fmla="*/ 223 w 794"/>
                <a:gd name="T5" fmla="*/ 7 h 439"/>
                <a:gd name="T6" fmla="*/ 269 w 794"/>
                <a:gd name="T7" fmla="*/ 0 h 439"/>
                <a:gd name="T8" fmla="*/ 277 w 794"/>
                <a:gd name="T9" fmla="*/ 7 h 439"/>
                <a:gd name="T10" fmla="*/ 315 w 794"/>
                <a:gd name="T11" fmla="*/ 0 h 439"/>
                <a:gd name="T12" fmla="*/ 345 w 794"/>
                <a:gd name="T13" fmla="*/ 0 h 439"/>
                <a:gd name="T14" fmla="*/ 383 w 794"/>
                <a:gd name="T15" fmla="*/ 7 h 439"/>
                <a:gd name="T16" fmla="*/ 429 w 794"/>
                <a:gd name="T17" fmla="*/ 0 h 439"/>
                <a:gd name="T18" fmla="*/ 436 w 794"/>
                <a:gd name="T19" fmla="*/ 7 h 439"/>
                <a:gd name="T20" fmla="*/ 474 w 794"/>
                <a:gd name="T21" fmla="*/ 0 h 439"/>
                <a:gd name="T22" fmla="*/ 505 w 794"/>
                <a:gd name="T23" fmla="*/ 0 h 439"/>
                <a:gd name="T24" fmla="*/ 543 w 794"/>
                <a:gd name="T25" fmla="*/ 7 h 439"/>
                <a:gd name="T26" fmla="*/ 589 w 794"/>
                <a:gd name="T27" fmla="*/ 0 h 439"/>
                <a:gd name="T28" fmla="*/ 612 w 794"/>
                <a:gd name="T29" fmla="*/ 2 h 439"/>
                <a:gd name="T30" fmla="*/ 618 w 794"/>
                <a:gd name="T31" fmla="*/ 11 h 439"/>
                <a:gd name="T32" fmla="*/ 657 w 794"/>
                <a:gd name="T33" fmla="*/ 14 h 439"/>
                <a:gd name="T34" fmla="*/ 685 w 794"/>
                <a:gd name="T35" fmla="*/ 27 h 439"/>
                <a:gd name="T36" fmla="*/ 711 w 794"/>
                <a:gd name="T37" fmla="*/ 55 h 439"/>
                <a:gd name="T38" fmla="*/ 749 w 794"/>
                <a:gd name="T39" fmla="*/ 82 h 439"/>
                <a:gd name="T40" fmla="*/ 747 w 794"/>
                <a:gd name="T41" fmla="*/ 93 h 439"/>
                <a:gd name="T42" fmla="*/ 773 w 794"/>
                <a:gd name="T43" fmla="*/ 122 h 439"/>
                <a:gd name="T44" fmla="*/ 784 w 794"/>
                <a:gd name="T45" fmla="*/ 151 h 439"/>
                <a:gd name="T46" fmla="*/ 785 w 794"/>
                <a:gd name="T47" fmla="*/ 189 h 439"/>
                <a:gd name="T48" fmla="*/ 794 w 794"/>
                <a:gd name="T49" fmla="*/ 235 h 439"/>
                <a:gd name="T50" fmla="*/ 791 w 794"/>
                <a:gd name="T51" fmla="*/ 258 h 439"/>
                <a:gd name="T52" fmla="*/ 783 w 794"/>
                <a:gd name="T53" fmla="*/ 264 h 439"/>
                <a:gd name="T54" fmla="*/ 779 w 794"/>
                <a:gd name="T55" fmla="*/ 303 h 439"/>
                <a:gd name="T56" fmla="*/ 766 w 794"/>
                <a:gd name="T57" fmla="*/ 330 h 439"/>
                <a:gd name="T58" fmla="*/ 738 w 794"/>
                <a:gd name="T59" fmla="*/ 357 h 439"/>
                <a:gd name="T60" fmla="*/ 711 w 794"/>
                <a:gd name="T61" fmla="*/ 394 h 439"/>
                <a:gd name="T62" fmla="*/ 700 w 794"/>
                <a:gd name="T63" fmla="*/ 393 h 439"/>
                <a:gd name="T64" fmla="*/ 671 w 794"/>
                <a:gd name="T65" fmla="*/ 419 h 439"/>
                <a:gd name="T66" fmla="*/ 642 w 794"/>
                <a:gd name="T67" fmla="*/ 430 h 439"/>
                <a:gd name="T68" fmla="*/ 604 w 794"/>
                <a:gd name="T69" fmla="*/ 430 h 439"/>
                <a:gd name="T70" fmla="*/ 558 w 794"/>
                <a:gd name="T71" fmla="*/ 439 h 439"/>
                <a:gd name="T72" fmla="*/ 551 w 794"/>
                <a:gd name="T73" fmla="*/ 432 h 439"/>
                <a:gd name="T74" fmla="*/ 513 w 794"/>
                <a:gd name="T75" fmla="*/ 439 h 439"/>
                <a:gd name="T76" fmla="*/ 482 w 794"/>
                <a:gd name="T77" fmla="*/ 439 h 439"/>
                <a:gd name="T78" fmla="*/ 444 w 794"/>
                <a:gd name="T79" fmla="*/ 432 h 439"/>
                <a:gd name="T80" fmla="*/ 399 w 794"/>
                <a:gd name="T81" fmla="*/ 439 h 439"/>
                <a:gd name="T82" fmla="*/ 391 w 794"/>
                <a:gd name="T83" fmla="*/ 432 h 439"/>
                <a:gd name="T84" fmla="*/ 353 w 794"/>
                <a:gd name="T85" fmla="*/ 439 h 439"/>
                <a:gd name="T86" fmla="*/ 323 w 794"/>
                <a:gd name="T87" fmla="*/ 439 h 439"/>
                <a:gd name="T88" fmla="*/ 284 w 794"/>
                <a:gd name="T89" fmla="*/ 432 h 439"/>
                <a:gd name="T90" fmla="*/ 239 w 794"/>
                <a:gd name="T91" fmla="*/ 439 h 439"/>
                <a:gd name="T92" fmla="*/ 231 w 794"/>
                <a:gd name="T93" fmla="*/ 432 h 439"/>
                <a:gd name="T94" fmla="*/ 193 w 794"/>
                <a:gd name="T95" fmla="*/ 438 h 439"/>
                <a:gd name="T96" fmla="*/ 162 w 794"/>
                <a:gd name="T97" fmla="*/ 433 h 439"/>
                <a:gd name="T98" fmla="*/ 129 w 794"/>
                <a:gd name="T99" fmla="*/ 413 h 439"/>
                <a:gd name="T100" fmla="*/ 86 w 794"/>
                <a:gd name="T101" fmla="*/ 396 h 439"/>
                <a:gd name="T102" fmla="*/ 85 w 794"/>
                <a:gd name="T103" fmla="*/ 386 h 439"/>
                <a:gd name="T104" fmla="*/ 52 w 794"/>
                <a:gd name="T105" fmla="*/ 365 h 439"/>
                <a:gd name="T106" fmla="*/ 34 w 794"/>
                <a:gd name="T107" fmla="*/ 340 h 439"/>
                <a:gd name="T108" fmla="*/ 23 w 794"/>
                <a:gd name="T109" fmla="*/ 303 h 439"/>
                <a:gd name="T110" fmla="*/ 3 w 794"/>
                <a:gd name="T111" fmla="*/ 261 h 439"/>
                <a:gd name="T112" fmla="*/ 10 w 794"/>
                <a:gd name="T113" fmla="*/ 252 h 439"/>
                <a:gd name="T114" fmla="*/ 8 w 794"/>
                <a:gd name="T115" fmla="*/ 225 h 439"/>
                <a:gd name="T116" fmla="*/ 1 w 794"/>
                <a:gd name="T117" fmla="*/ 192 h 439"/>
                <a:gd name="T118" fmla="*/ 7 w 794"/>
                <a:gd name="T119" fmla="*/ 161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94" h="439">
                  <a:moveTo>
                    <a:pt x="155" y="8"/>
                  </a:moveTo>
                  <a:cubicBezTo>
                    <a:pt x="153" y="9"/>
                    <a:pt x="151" y="9"/>
                    <a:pt x="149" y="10"/>
                  </a:cubicBezTo>
                  <a:cubicBezTo>
                    <a:pt x="151" y="17"/>
                    <a:pt x="151" y="17"/>
                    <a:pt x="151" y="17"/>
                  </a:cubicBezTo>
                  <a:cubicBezTo>
                    <a:pt x="153" y="17"/>
                    <a:pt x="155" y="16"/>
                    <a:pt x="157" y="15"/>
                  </a:cubicBezTo>
                  <a:cubicBezTo>
                    <a:pt x="155" y="8"/>
                    <a:pt x="155" y="8"/>
                    <a:pt x="155" y="8"/>
                  </a:cubicBezTo>
                  <a:close/>
                  <a:moveTo>
                    <a:pt x="177" y="3"/>
                  </a:moveTo>
                  <a:cubicBezTo>
                    <a:pt x="172" y="4"/>
                    <a:pt x="167" y="5"/>
                    <a:pt x="162" y="6"/>
                  </a:cubicBezTo>
                  <a:cubicBezTo>
                    <a:pt x="164" y="14"/>
                    <a:pt x="164" y="14"/>
                    <a:pt x="164" y="14"/>
                  </a:cubicBezTo>
                  <a:cubicBezTo>
                    <a:pt x="169" y="12"/>
                    <a:pt x="174" y="11"/>
                    <a:pt x="179" y="10"/>
                  </a:cubicBezTo>
                  <a:cubicBezTo>
                    <a:pt x="177" y="3"/>
                    <a:pt x="177" y="3"/>
                    <a:pt x="177" y="3"/>
                  </a:cubicBezTo>
                  <a:close/>
                  <a:moveTo>
                    <a:pt x="200" y="0"/>
                  </a:moveTo>
                  <a:cubicBezTo>
                    <a:pt x="195" y="0"/>
                    <a:pt x="190" y="1"/>
                    <a:pt x="185" y="2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91" y="9"/>
                    <a:pt x="196" y="8"/>
                    <a:pt x="201" y="8"/>
                  </a:cubicBezTo>
                  <a:cubicBezTo>
                    <a:pt x="200" y="0"/>
                    <a:pt x="200" y="0"/>
                    <a:pt x="200" y="0"/>
                  </a:cubicBezTo>
                  <a:close/>
                  <a:moveTo>
                    <a:pt x="223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2" y="0"/>
                    <a:pt x="210" y="0"/>
                    <a:pt x="208" y="0"/>
                  </a:cubicBezTo>
                  <a:cubicBezTo>
                    <a:pt x="208" y="7"/>
                    <a:pt x="208" y="7"/>
                    <a:pt x="208" y="7"/>
                  </a:cubicBezTo>
                  <a:cubicBezTo>
                    <a:pt x="210" y="7"/>
                    <a:pt x="212" y="7"/>
                    <a:pt x="214" y="7"/>
                  </a:cubicBezTo>
                  <a:cubicBezTo>
                    <a:pt x="223" y="7"/>
                    <a:pt x="223" y="7"/>
                    <a:pt x="223" y="7"/>
                  </a:cubicBezTo>
                  <a:cubicBezTo>
                    <a:pt x="223" y="0"/>
                    <a:pt x="223" y="0"/>
                    <a:pt x="223" y="0"/>
                  </a:cubicBezTo>
                  <a:close/>
                  <a:moveTo>
                    <a:pt x="246" y="0"/>
                  </a:moveTo>
                  <a:cubicBezTo>
                    <a:pt x="231" y="0"/>
                    <a:pt x="231" y="0"/>
                    <a:pt x="231" y="0"/>
                  </a:cubicBezTo>
                  <a:cubicBezTo>
                    <a:pt x="231" y="7"/>
                    <a:pt x="231" y="7"/>
                    <a:pt x="231" y="7"/>
                  </a:cubicBezTo>
                  <a:cubicBezTo>
                    <a:pt x="246" y="7"/>
                    <a:pt x="246" y="7"/>
                    <a:pt x="246" y="7"/>
                  </a:cubicBezTo>
                  <a:lnTo>
                    <a:pt x="246" y="0"/>
                  </a:lnTo>
                  <a:close/>
                  <a:moveTo>
                    <a:pt x="269" y="0"/>
                  </a:moveTo>
                  <a:cubicBezTo>
                    <a:pt x="254" y="0"/>
                    <a:pt x="254" y="0"/>
                    <a:pt x="254" y="0"/>
                  </a:cubicBezTo>
                  <a:cubicBezTo>
                    <a:pt x="254" y="7"/>
                    <a:pt x="254" y="7"/>
                    <a:pt x="254" y="7"/>
                  </a:cubicBezTo>
                  <a:cubicBezTo>
                    <a:pt x="269" y="7"/>
                    <a:pt x="269" y="7"/>
                    <a:pt x="269" y="7"/>
                  </a:cubicBezTo>
                  <a:lnTo>
                    <a:pt x="269" y="0"/>
                  </a:lnTo>
                  <a:close/>
                  <a:moveTo>
                    <a:pt x="292" y="0"/>
                  </a:moveTo>
                  <a:cubicBezTo>
                    <a:pt x="277" y="0"/>
                    <a:pt x="277" y="0"/>
                    <a:pt x="277" y="0"/>
                  </a:cubicBezTo>
                  <a:cubicBezTo>
                    <a:pt x="277" y="7"/>
                    <a:pt x="277" y="7"/>
                    <a:pt x="277" y="7"/>
                  </a:cubicBezTo>
                  <a:cubicBezTo>
                    <a:pt x="292" y="7"/>
                    <a:pt x="292" y="7"/>
                    <a:pt x="292" y="7"/>
                  </a:cubicBezTo>
                  <a:lnTo>
                    <a:pt x="292" y="0"/>
                  </a:lnTo>
                  <a:close/>
                  <a:moveTo>
                    <a:pt x="315" y="0"/>
                  </a:moveTo>
                  <a:cubicBezTo>
                    <a:pt x="299" y="0"/>
                    <a:pt x="299" y="0"/>
                    <a:pt x="299" y="0"/>
                  </a:cubicBezTo>
                  <a:cubicBezTo>
                    <a:pt x="299" y="7"/>
                    <a:pt x="299" y="7"/>
                    <a:pt x="299" y="7"/>
                  </a:cubicBezTo>
                  <a:cubicBezTo>
                    <a:pt x="315" y="7"/>
                    <a:pt x="315" y="7"/>
                    <a:pt x="315" y="7"/>
                  </a:cubicBezTo>
                  <a:lnTo>
                    <a:pt x="315" y="0"/>
                  </a:lnTo>
                  <a:close/>
                  <a:moveTo>
                    <a:pt x="337" y="0"/>
                  </a:moveTo>
                  <a:cubicBezTo>
                    <a:pt x="322" y="0"/>
                    <a:pt x="322" y="0"/>
                    <a:pt x="322" y="0"/>
                  </a:cubicBezTo>
                  <a:cubicBezTo>
                    <a:pt x="322" y="7"/>
                    <a:pt x="322" y="7"/>
                    <a:pt x="322" y="7"/>
                  </a:cubicBezTo>
                  <a:cubicBezTo>
                    <a:pt x="337" y="7"/>
                    <a:pt x="337" y="7"/>
                    <a:pt x="337" y="7"/>
                  </a:cubicBezTo>
                  <a:lnTo>
                    <a:pt x="337" y="0"/>
                  </a:lnTo>
                  <a:close/>
                  <a:moveTo>
                    <a:pt x="360" y="0"/>
                  </a:moveTo>
                  <a:cubicBezTo>
                    <a:pt x="345" y="0"/>
                    <a:pt x="345" y="0"/>
                    <a:pt x="345" y="0"/>
                  </a:cubicBezTo>
                  <a:cubicBezTo>
                    <a:pt x="345" y="7"/>
                    <a:pt x="345" y="7"/>
                    <a:pt x="345" y="7"/>
                  </a:cubicBezTo>
                  <a:cubicBezTo>
                    <a:pt x="360" y="7"/>
                    <a:pt x="360" y="7"/>
                    <a:pt x="360" y="7"/>
                  </a:cubicBezTo>
                  <a:lnTo>
                    <a:pt x="360" y="0"/>
                  </a:lnTo>
                  <a:close/>
                  <a:moveTo>
                    <a:pt x="383" y="0"/>
                  </a:moveTo>
                  <a:cubicBezTo>
                    <a:pt x="368" y="0"/>
                    <a:pt x="368" y="0"/>
                    <a:pt x="368" y="0"/>
                  </a:cubicBezTo>
                  <a:cubicBezTo>
                    <a:pt x="368" y="7"/>
                    <a:pt x="368" y="7"/>
                    <a:pt x="368" y="7"/>
                  </a:cubicBezTo>
                  <a:cubicBezTo>
                    <a:pt x="383" y="7"/>
                    <a:pt x="383" y="7"/>
                    <a:pt x="383" y="7"/>
                  </a:cubicBezTo>
                  <a:lnTo>
                    <a:pt x="383" y="0"/>
                  </a:lnTo>
                  <a:close/>
                  <a:moveTo>
                    <a:pt x="406" y="0"/>
                  </a:moveTo>
                  <a:cubicBezTo>
                    <a:pt x="391" y="0"/>
                    <a:pt x="391" y="0"/>
                    <a:pt x="391" y="0"/>
                  </a:cubicBezTo>
                  <a:cubicBezTo>
                    <a:pt x="391" y="7"/>
                    <a:pt x="391" y="7"/>
                    <a:pt x="391" y="7"/>
                  </a:cubicBezTo>
                  <a:cubicBezTo>
                    <a:pt x="406" y="7"/>
                    <a:pt x="406" y="7"/>
                    <a:pt x="406" y="7"/>
                  </a:cubicBezTo>
                  <a:lnTo>
                    <a:pt x="406" y="0"/>
                  </a:lnTo>
                  <a:close/>
                  <a:moveTo>
                    <a:pt x="429" y="0"/>
                  </a:moveTo>
                  <a:cubicBezTo>
                    <a:pt x="414" y="0"/>
                    <a:pt x="414" y="0"/>
                    <a:pt x="414" y="0"/>
                  </a:cubicBezTo>
                  <a:cubicBezTo>
                    <a:pt x="414" y="7"/>
                    <a:pt x="414" y="7"/>
                    <a:pt x="414" y="7"/>
                  </a:cubicBezTo>
                  <a:cubicBezTo>
                    <a:pt x="429" y="7"/>
                    <a:pt x="429" y="7"/>
                    <a:pt x="429" y="7"/>
                  </a:cubicBezTo>
                  <a:lnTo>
                    <a:pt x="429" y="0"/>
                  </a:lnTo>
                  <a:close/>
                  <a:moveTo>
                    <a:pt x="452" y="0"/>
                  </a:moveTo>
                  <a:cubicBezTo>
                    <a:pt x="436" y="0"/>
                    <a:pt x="436" y="0"/>
                    <a:pt x="436" y="0"/>
                  </a:cubicBezTo>
                  <a:cubicBezTo>
                    <a:pt x="436" y="7"/>
                    <a:pt x="436" y="7"/>
                    <a:pt x="436" y="7"/>
                  </a:cubicBezTo>
                  <a:cubicBezTo>
                    <a:pt x="452" y="7"/>
                    <a:pt x="452" y="7"/>
                    <a:pt x="452" y="7"/>
                  </a:cubicBezTo>
                  <a:lnTo>
                    <a:pt x="452" y="0"/>
                  </a:lnTo>
                  <a:close/>
                  <a:moveTo>
                    <a:pt x="474" y="0"/>
                  </a:moveTo>
                  <a:cubicBezTo>
                    <a:pt x="459" y="0"/>
                    <a:pt x="459" y="0"/>
                    <a:pt x="459" y="0"/>
                  </a:cubicBezTo>
                  <a:cubicBezTo>
                    <a:pt x="459" y="7"/>
                    <a:pt x="459" y="7"/>
                    <a:pt x="459" y="7"/>
                  </a:cubicBezTo>
                  <a:cubicBezTo>
                    <a:pt x="474" y="7"/>
                    <a:pt x="474" y="7"/>
                    <a:pt x="474" y="7"/>
                  </a:cubicBezTo>
                  <a:lnTo>
                    <a:pt x="474" y="0"/>
                  </a:lnTo>
                  <a:close/>
                  <a:moveTo>
                    <a:pt x="497" y="0"/>
                  </a:moveTo>
                  <a:cubicBezTo>
                    <a:pt x="482" y="0"/>
                    <a:pt x="482" y="0"/>
                    <a:pt x="482" y="0"/>
                  </a:cubicBezTo>
                  <a:cubicBezTo>
                    <a:pt x="482" y="7"/>
                    <a:pt x="482" y="7"/>
                    <a:pt x="482" y="7"/>
                  </a:cubicBezTo>
                  <a:cubicBezTo>
                    <a:pt x="497" y="7"/>
                    <a:pt x="497" y="7"/>
                    <a:pt x="497" y="7"/>
                  </a:cubicBezTo>
                  <a:lnTo>
                    <a:pt x="497" y="0"/>
                  </a:lnTo>
                  <a:close/>
                  <a:moveTo>
                    <a:pt x="520" y="0"/>
                  </a:moveTo>
                  <a:cubicBezTo>
                    <a:pt x="505" y="0"/>
                    <a:pt x="505" y="0"/>
                    <a:pt x="505" y="0"/>
                  </a:cubicBezTo>
                  <a:cubicBezTo>
                    <a:pt x="505" y="7"/>
                    <a:pt x="505" y="7"/>
                    <a:pt x="505" y="7"/>
                  </a:cubicBezTo>
                  <a:cubicBezTo>
                    <a:pt x="520" y="7"/>
                    <a:pt x="520" y="7"/>
                    <a:pt x="520" y="7"/>
                  </a:cubicBezTo>
                  <a:lnTo>
                    <a:pt x="520" y="0"/>
                  </a:lnTo>
                  <a:close/>
                  <a:moveTo>
                    <a:pt x="543" y="0"/>
                  </a:moveTo>
                  <a:cubicBezTo>
                    <a:pt x="528" y="0"/>
                    <a:pt x="528" y="0"/>
                    <a:pt x="528" y="0"/>
                  </a:cubicBezTo>
                  <a:cubicBezTo>
                    <a:pt x="528" y="7"/>
                    <a:pt x="528" y="7"/>
                    <a:pt x="528" y="7"/>
                  </a:cubicBezTo>
                  <a:cubicBezTo>
                    <a:pt x="543" y="7"/>
                    <a:pt x="543" y="7"/>
                    <a:pt x="543" y="7"/>
                  </a:cubicBezTo>
                  <a:lnTo>
                    <a:pt x="543" y="0"/>
                  </a:lnTo>
                  <a:close/>
                  <a:moveTo>
                    <a:pt x="566" y="0"/>
                  </a:moveTo>
                  <a:cubicBezTo>
                    <a:pt x="551" y="0"/>
                    <a:pt x="551" y="0"/>
                    <a:pt x="551" y="0"/>
                  </a:cubicBezTo>
                  <a:cubicBezTo>
                    <a:pt x="551" y="7"/>
                    <a:pt x="551" y="7"/>
                    <a:pt x="551" y="7"/>
                  </a:cubicBezTo>
                  <a:cubicBezTo>
                    <a:pt x="566" y="7"/>
                    <a:pt x="566" y="7"/>
                    <a:pt x="566" y="7"/>
                  </a:cubicBezTo>
                  <a:lnTo>
                    <a:pt x="566" y="0"/>
                  </a:lnTo>
                  <a:close/>
                  <a:moveTo>
                    <a:pt x="589" y="0"/>
                  </a:moveTo>
                  <a:cubicBezTo>
                    <a:pt x="586" y="0"/>
                    <a:pt x="583" y="0"/>
                    <a:pt x="580" y="0"/>
                  </a:cubicBezTo>
                  <a:cubicBezTo>
                    <a:pt x="573" y="0"/>
                    <a:pt x="573" y="0"/>
                    <a:pt x="573" y="0"/>
                  </a:cubicBezTo>
                  <a:cubicBezTo>
                    <a:pt x="573" y="7"/>
                    <a:pt x="573" y="7"/>
                    <a:pt x="573" y="7"/>
                  </a:cubicBezTo>
                  <a:cubicBezTo>
                    <a:pt x="580" y="7"/>
                    <a:pt x="580" y="7"/>
                    <a:pt x="580" y="7"/>
                  </a:cubicBezTo>
                  <a:cubicBezTo>
                    <a:pt x="583" y="7"/>
                    <a:pt x="586" y="7"/>
                    <a:pt x="588" y="7"/>
                  </a:cubicBezTo>
                  <a:cubicBezTo>
                    <a:pt x="589" y="0"/>
                    <a:pt x="589" y="0"/>
                    <a:pt x="589" y="0"/>
                  </a:cubicBezTo>
                  <a:close/>
                  <a:moveTo>
                    <a:pt x="612" y="2"/>
                  </a:moveTo>
                  <a:cubicBezTo>
                    <a:pt x="607" y="1"/>
                    <a:pt x="602" y="1"/>
                    <a:pt x="596" y="0"/>
                  </a:cubicBezTo>
                  <a:cubicBezTo>
                    <a:pt x="596" y="8"/>
                    <a:pt x="596" y="8"/>
                    <a:pt x="596" y="8"/>
                  </a:cubicBezTo>
                  <a:cubicBezTo>
                    <a:pt x="601" y="8"/>
                    <a:pt x="606" y="9"/>
                    <a:pt x="611" y="10"/>
                  </a:cubicBezTo>
                  <a:cubicBezTo>
                    <a:pt x="612" y="2"/>
                    <a:pt x="612" y="2"/>
                    <a:pt x="612" y="2"/>
                  </a:cubicBezTo>
                  <a:close/>
                  <a:moveTo>
                    <a:pt x="635" y="7"/>
                  </a:moveTo>
                  <a:cubicBezTo>
                    <a:pt x="630" y="5"/>
                    <a:pt x="625" y="4"/>
                    <a:pt x="619" y="3"/>
                  </a:cubicBezTo>
                  <a:cubicBezTo>
                    <a:pt x="618" y="11"/>
                    <a:pt x="618" y="11"/>
                    <a:pt x="618" y="11"/>
                  </a:cubicBezTo>
                  <a:cubicBezTo>
                    <a:pt x="623" y="12"/>
                    <a:pt x="628" y="13"/>
                    <a:pt x="633" y="14"/>
                  </a:cubicBezTo>
                  <a:cubicBezTo>
                    <a:pt x="635" y="7"/>
                    <a:pt x="635" y="7"/>
                    <a:pt x="635" y="7"/>
                  </a:cubicBezTo>
                  <a:close/>
                  <a:moveTo>
                    <a:pt x="657" y="14"/>
                  </a:moveTo>
                  <a:cubicBezTo>
                    <a:pt x="652" y="12"/>
                    <a:pt x="647" y="10"/>
                    <a:pt x="642" y="9"/>
                  </a:cubicBezTo>
                  <a:cubicBezTo>
                    <a:pt x="640" y="16"/>
                    <a:pt x="640" y="16"/>
                    <a:pt x="640" y="16"/>
                  </a:cubicBezTo>
                  <a:cubicBezTo>
                    <a:pt x="645" y="18"/>
                    <a:pt x="649" y="19"/>
                    <a:pt x="654" y="21"/>
                  </a:cubicBezTo>
                  <a:cubicBezTo>
                    <a:pt x="657" y="14"/>
                    <a:pt x="657" y="14"/>
                    <a:pt x="657" y="14"/>
                  </a:cubicBezTo>
                  <a:close/>
                  <a:moveTo>
                    <a:pt x="678" y="23"/>
                  </a:moveTo>
                  <a:cubicBezTo>
                    <a:pt x="673" y="21"/>
                    <a:pt x="669" y="19"/>
                    <a:pt x="664" y="17"/>
                  </a:cubicBezTo>
                  <a:cubicBezTo>
                    <a:pt x="661" y="24"/>
                    <a:pt x="661" y="24"/>
                    <a:pt x="661" y="24"/>
                  </a:cubicBezTo>
                  <a:cubicBezTo>
                    <a:pt x="665" y="26"/>
                    <a:pt x="670" y="28"/>
                    <a:pt x="674" y="30"/>
                  </a:cubicBezTo>
                  <a:cubicBezTo>
                    <a:pt x="678" y="23"/>
                    <a:pt x="678" y="23"/>
                    <a:pt x="678" y="23"/>
                  </a:cubicBezTo>
                  <a:close/>
                  <a:moveTo>
                    <a:pt x="698" y="35"/>
                  </a:moveTo>
                  <a:cubicBezTo>
                    <a:pt x="694" y="32"/>
                    <a:pt x="689" y="30"/>
                    <a:pt x="685" y="27"/>
                  </a:cubicBezTo>
                  <a:cubicBezTo>
                    <a:pt x="681" y="34"/>
                    <a:pt x="681" y="34"/>
                    <a:pt x="681" y="34"/>
                  </a:cubicBezTo>
                  <a:cubicBezTo>
                    <a:pt x="685" y="36"/>
                    <a:pt x="689" y="39"/>
                    <a:pt x="694" y="42"/>
                  </a:cubicBezTo>
                  <a:lnTo>
                    <a:pt x="698" y="35"/>
                  </a:lnTo>
                  <a:close/>
                  <a:moveTo>
                    <a:pt x="716" y="49"/>
                  </a:moveTo>
                  <a:cubicBezTo>
                    <a:pt x="712" y="46"/>
                    <a:pt x="708" y="42"/>
                    <a:pt x="704" y="39"/>
                  </a:cubicBezTo>
                  <a:cubicBezTo>
                    <a:pt x="700" y="46"/>
                    <a:pt x="700" y="46"/>
                    <a:pt x="700" y="46"/>
                  </a:cubicBezTo>
                  <a:cubicBezTo>
                    <a:pt x="704" y="49"/>
                    <a:pt x="708" y="52"/>
                    <a:pt x="711" y="55"/>
                  </a:cubicBezTo>
                  <a:cubicBezTo>
                    <a:pt x="716" y="49"/>
                    <a:pt x="716" y="49"/>
                    <a:pt x="716" y="49"/>
                  </a:cubicBezTo>
                  <a:close/>
                  <a:moveTo>
                    <a:pt x="733" y="65"/>
                  </a:moveTo>
                  <a:cubicBezTo>
                    <a:pt x="730" y="61"/>
                    <a:pt x="726" y="57"/>
                    <a:pt x="722" y="54"/>
                  </a:cubicBezTo>
                  <a:cubicBezTo>
                    <a:pt x="717" y="60"/>
                    <a:pt x="717" y="60"/>
                    <a:pt x="717" y="60"/>
                  </a:cubicBezTo>
                  <a:cubicBezTo>
                    <a:pt x="721" y="63"/>
                    <a:pt x="724" y="67"/>
                    <a:pt x="728" y="70"/>
                  </a:cubicBezTo>
                  <a:lnTo>
                    <a:pt x="733" y="65"/>
                  </a:lnTo>
                  <a:close/>
                  <a:moveTo>
                    <a:pt x="749" y="82"/>
                  </a:moveTo>
                  <a:cubicBezTo>
                    <a:pt x="746" y="78"/>
                    <a:pt x="742" y="74"/>
                    <a:pt x="739" y="70"/>
                  </a:cubicBezTo>
                  <a:cubicBezTo>
                    <a:pt x="733" y="76"/>
                    <a:pt x="733" y="76"/>
                    <a:pt x="733" y="76"/>
                  </a:cubicBezTo>
                  <a:cubicBezTo>
                    <a:pt x="736" y="79"/>
                    <a:pt x="740" y="83"/>
                    <a:pt x="743" y="87"/>
                  </a:cubicBezTo>
                  <a:cubicBezTo>
                    <a:pt x="749" y="82"/>
                    <a:pt x="749" y="82"/>
                    <a:pt x="749" y="82"/>
                  </a:cubicBezTo>
                  <a:close/>
                  <a:moveTo>
                    <a:pt x="762" y="101"/>
                  </a:moveTo>
                  <a:cubicBezTo>
                    <a:pt x="759" y="97"/>
                    <a:pt x="756" y="93"/>
                    <a:pt x="753" y="88"/>
                  </a:cubicBezTo>
                  <a:cubicBezTo>
                    <a:pt x="747" y="93"/>
                    <a:pt x="747" y="93"/>
                    <a:pt x="747" y="93"/>
                  </a:cubicBezTo>
                  <a:cubicBezTo>
                    <a:pt x="750" y="97"/>
                    <a:pt x="753" y="101"/>
                    <a:pt x="755" y="105"/>
                  </a:cubicBezTo>
                  <a:cubicBezTo>
                    <a:pt x="762" y="101"/>
                    <a:pt x="762" y="101"/>
                    <a:pt x="762" y="101"/>
                  </a:cubicBezTo>
                  <a:close/>
                  <a:moveTo>
                    <a:pt x="773" y="122"/>
                  </a:moveTo>
                  <a:cubicBezTo>
                    <a:pt x="771" y="117"/>
                    <a:pt x="769" y="112"/>
                    <a:pt x="766" y="108"/>
                  </a:cubicBezTo>
                  <a:cubicBezTo>
                    <a:pt x="759" y="112"/>
                    <a:pt x="759" y="112"/>
                    <a:pt x="759" y="112"/>
                  </a:cubicBezTo>
                  <a:cubicBezTo>
                    <a:pt x="762" y="116"/>
                    <a:pt x="764" y="121"/>
                    <a:pt x="766" y="125"/>
                  </a:cubicBezTo>
                  <a:cubicBezTo>
                    <a:pt x="773" y="122"/>
                    <a:pt x="773" y="122"/>
                    <a:pt x="773" y="122"/>
                  </a:cubicBezTo>
                  <a:close/>
                  <a:moveTo>
                    <a:pt x="782" y="143"/>
                  </a:moveTo>
                  <a:cubicBezTo>
                    <a:pt x="780" y="138"/>
                    <a:pt x="778" y="133"/>
                    <a:pt x="776" y="129"/>
                  </a:cubicBezTo>
                  <a:cubicBezTo>
                    <a:pt x="769" y="132"/>
                    <a:pt x="769" y="132"/>
                    <a:pt x="769" y="132"/>
                  </a:cubicBezTo>
                  <a:cubicBezTo>
                    <a:pt x="771" y="136"/>
                    <a:pt x="773" y="141"/>
                    <a:pt x="775" y="146"/>
                  </a:cubicBezTo>
                  <a:cubicBezTo>
                    <a:pt x="782" y="143"/>
                    <a:pt x="782" y="143"/>
                    <a:pt x="782" y="143"/>
                  </a:cubicBezTo>
                  <a:close/>
                  <a:moveTo>
                    <a:pt x="789" y="166"/>
                  </a:moveTo>
                  <a:cubicBezTo>
                    <a:pt x="787" y="160"/>
                    <a:pt x="786" y="155"/>
                    <a:pt x="784" y="151"/>
                  </a:cubicBezTo>
                  <a:cubicBezTo>
                    <a:pt x="777" y="153"/>
                    <a:pt x="777" y="153"/>
                    <a:pt x="777" y="153"/>
                  </a:cubicBezTo>
                  <a:cubicBezTo>
                    <a:pt x="779" y="158"/>
                    <a:pt x="780" y="162"/>
                    <a:pt x="781" y="167"/>
                  </a:cubicBezTo>
                  <a:cubicBezTo>
                    <a:pt x="789" y="166"/>
                    <a:pt x="789" y="166"/>
                    <a:pt x="789" y="166"/>
                  </a:cubicBezTo>
                  <a:close/>
                  <a:moveTo>
                    <a:pt x="792" y="188"/>
                  </a:moveTo>
                  <a:cubicBezTo>
                    <a:pt x="792" y="183"/>
                    <a:pt x="791" y="178"/>
                    <a:pt x="790" y="173"/>
                  </a:cubicBezTo>
                  <a:cubicBezTo>
                    <a:pt x="783" y="175"/>
                    <a:pt x="783" y="175"/>
                    <a:pt x="783" y="175"/>
                  </a:cubicBezTo>
                  <a:cubicBezTo>
                    <a:pt x="783" y="179"/>
                    <a:pt x="784" y="184"/>
                    <a:pt x="785" y="189"/>
                  </a:cubicBezTo>
                  <a:cubicBezTo>
                    <a:pt x="792" y="188"/>
                    <a:pt x="792" y="188"/>
                    <a:pt x="792" y="188"/>
                  </a:cubicBezTo>
                  <a:close/>
                  <a:moveTo>
                    <a:pt x="794" y="212"/>
                  </a:moveTo>
                  <a:cubicBezTo>
                    <a:pt x="794" y="206"/>
                    <a:pt x="794" y="201"/>
                    <a:pt x="793" y="196"/>
                  </a:cubicBezTo>
                  <a:cubicBezTo>
                    <a:pt x="786" y="197"/>
                    <a:pt x="786" y="197"/>
                    <a:pt x="786" y="197"/>
                  </a:cubicBezTo>
                  <a:cubicBezTo>
                    <a:pt x="786" y="202"/>
                    <a:pt x="786" y="207"/>
                    <a:pt x="786" y="212"/>
                  </a:cubicBezTo>
                  <a:cubicBezTo>
                    <a:pt x="794" y="212"/>
                    <a:pt x="794" y="212"/>
                    <a:pt x="794" y="212"/>
                  </a:cubicBezTo>
                  <a:close/>
                  <a:moveTo>
                    <a:pt x="794" y="235"/>
                  </a:moveTo>
                  <a:cubicBezTo>
                    <a:pt x="794" y="232"/>
                    <a:pt x="794" y="228"/>
                    <a:pt x="794" y="225"/>
                  </a:cubicBezTo>
                  <a:cubicBezTo>
                    <a:pt x="794" y="219"/>
                    <a:pt x="794" y="219"/>
                    <a:pt x="794" y="219"/>
                  </a:cubicBezTo>
                  <a:cubicBezTo>
                    <a:pt x="786" y="219"/>
                    <a:pt x="786" y="219"/>
                    <a:pt x="786" y="219"/>
                  </a:cubicBezTo>
                  <a:cubicBezTo>
                    <a:pt x="786" y="225"/>
                    <a:pt x="786" y="225"/>
                    <a:pt x="786" y="225"/>
                  </a:cubicBezTo>
                  <a:cubicBezTo>
                    <a:pt x="786" y="228"/>
                    <a:pt x="786" y="231"/>
                    <a:pt x="786" y="234"/>
                  </a:cubicBezTo>
                  <a:lnTo>
                    <a:pt x="794" y="235"/>
                  </a:lnTo>
                  <a:close/>
                  <a:moveTo>
                    <a:pt x="791" y="258"/>
                  </a:moveTo>
                  <a:cubicBezTo>
                    <a:pt x="792" y="253"/>
                    <a:pt x="793" y="248"/>
                    <a:pt x="793" y="242"/>
                  </a:cubicBezTo>
                  <a:cubicBezTo>
                    <a:pt x="786" y="242"/>
                    <a:pt x="786" y="242"/>
                    <a:pt x="786" y="242"/>
                  </a:cubicBezTo>
                  <a:cubicBezTo>
                    <a:pt x="785" y="247"/>
                    <a:pt x="785" y="252"/>
                    <a:pt x="784" y="257"/>
                  </a:cubicBezTo>
                  <a:lnTo>
                    <a:pt x="791" y="258"/>
                  </a:lnTo>
                  <a:close/>
                  <a:moveTo>
                    <a:pt x="787" y="280"/>
                  </a:moveTo>
                  <a:cubicBezTo>
                    <a:pt x="788" y="276"/>
                    <a:pt x="789" y="270"/>
                    <a:pt x="790" y="265"/>
                  </a:cubicBezTo>
                  <a:cubicBezTo>
                    <a:pt x="783" y="264"/>
                    <a:pt x="783" y="264"/>
                    <a:pt x="783" y="264"/>
                  </a:cubicBezTo>
                  <a:cubicBezTo>
                    <a:pt x="782" y="269"/>
                    <a:pt x="780" y="274"/>
                    <a:pt x="779" y="278"/>
                  </a:cubicBezTo>
                  <a:cubicBezTo>
                    <a:pt x="787" y="280"/>
                    <a:pt x="787" y="280"/>
                    <a:pt x="787" y="280"/>
                  </a:cubicBezTo>
                  <a:close/>
                  <a:moveTo>
                    <a:pt x="779" y="303"/>
                  </a:moveTo>
                  <a:cubicBezTo>
                    <a:pt x="781" y="298"/>
                    <a:pt x="783" y="293"/>
                    <a:pt x="785" y="288"/>
                  </a:cubicBezTo>
                  <a:cubicBezTo>
                    <a:pt x="777" y="286"/>
                    <a:pt x="777" y="286"/>
                    <a:pt x="777" y="286"/>
                  </a:cubicBezTo>
                  <a:cubicBezTo>
                    <a:pt x="776" y="290"/>
                    <a:pt x="774" y="295"/>
                    <a:pt x="772" y="300"/>
                  </a:cubicBezTo>
                  <a:lnTo>
                    <a:pt x="779" y="303"/>
                  </a:lnTo>
                  <a:close/>
                  <a:moveTo>
                    <a:pt x="770" y="324"/>
                  </a:moveTo>
                  <a:cubicBezTo>
                    <a:pt x="772" y="319"/>
                    <a:pt x="774" y="314"/>
                    <a:pt x="777" y="310"/>
                  </a:cubicBezTo>
                  <a:cubicBezTo>
                    <a:pt x="769" y="307"/>
                    <a:pt x="769" y="307"/>
                    <a:pt x="769" y="307"/>
                  </a:cubicBezTo>
                  <a:cubicBezTo>
                    <a:pt x="767" y="311"/>
                    <a:pt x="765" y="316"/>
                    <a:pt x="763" y="320"/>
                  </a:cubicBezTo>
                  <a:cubicBezTo>
                    <a:pt x="770" y="324"/>
                    <a:pt x="770" y="324"/>
                    <a:pt x="770" y="324"/>
                  </a:cubicBezTo>
                  <a:close/>
                  <a:moveTo>
                    <a:pt x="758" y="344"/>
                  </a:moveTo>
                  <a:cubicBezTo>
                    <a:pt x="761" y="339"/>
                    <a:pt x="764" y="335"/>
                    <a:pt x="766" y="330"/>
                  </a:cubicBezTo>
                  <a:cubicBezTo>
                    <a:pt x="759" y="327"/>
                    <a:pt x="759" y="327"/>
                    <a:pt x="759" y="327"/>
                  </a:cubicBezTo>
                  <a:cubicBezTo>
                    <a:pt x="757" y="331"/>
                    <a:pt x="754" y="335"/>
                    <a:pt x="752" y="339"/>
                  </a:cubicBezTo>
                  <a:cubicBezTo>
                    <a:pt x="758" y="344"/>
                    <a:pt x="758" y="344"/>
                    <a:pt x="758" y="344"/>
                  </a:cubicBezTo>
                  <a:close/>
                  <a:moveTo>
                    <a:pt x="744" y="362"/>
                  </a:moveTo>
                  <a:cubicBezTo>
                    <a:pt x="747" y="358"/>
                    <a:pt x="751" y="354"/>
                    <a:pt x="754" y="350"/>
                  </a:cubicBezTo>
                  <a:cubicBezTo>
                    <a:pt x="747" y="345"/>
                    <a:pt x="747" y="345"/>
                    <a:pt x="747" y="345"/>
                  </a:cubicBezTo>
                  <a:cubicBezTo>
                    <a:pt x="744" y="349"/>
                    <a:pt x="741" y="353"/>
                    <a:pt x="738" y="357"/>
                  </a:cubicBezTo>
                  <a:cubicBezTo>
                    <a:pt x="744" y="362"/>
                    <a:pt x="744" y="362"/>
                    <a:pt x="744" y="362"/>
                  </a:cubicBezTo>
                  <a:close/>
                  <a:moveTo>
                    <a:pt x="728" y="379"/>
                  </a:moveTo>
                  <a:cubicBezTo>
                    <a:pt x="732" y="376"/>
                    <a:pt x="736" y="372"/>
                    <a:pt x="739" y="368"/>
                  </a:cubicBezTo>
                  <a:cubicBezTo>
                    <a:pt x="733" y="363"/>
                    <a:pt x="733" y="363"/>
                    <a:pt x="733" y="363"/>
                  </a:cubicBezTo>
                  <a:cubicBezTo>
                    <a:pt x="730" y="367"/>
                    <a:pt x="727" y="370"/>
                    <a:pt x="723" y="374"/>
                  </a:cubicBezTo>
                  <a:lnTo>
                    <a:pt x="728" y="379"/>
                  </a:lnTo>
                  <a:close/>
                  <a:moveTo>
                    <a:pt x="711" y="394"/>
                  </a:moveTo>
                  <a:cubicBezTo>
                    <a:pt x="715" y="391"/>
                    <a:pt x="719" y="388"/>
                    <a:pt x="723" y="384"/>
                  </a:cubicBezTo>
                  <a:cubicBezTo>
                    <a:pt x="717" y="379"/>
                    <a:pt x="717" y="379"/>
                    <a:pt x="717" y="379"/>
                  </a:cubicBezTo>
                  <a:cubicBezTo>
                    <a:pt x="714" y="382"/>
                    <a:pt x="710" y="385"/>
                    <a:pt x="706" y="388"/>
                  </a:cubicBezTo>
                  <a:cubicBezTo>
                    <a:pt x="711" y="394"/>
                    <a:pt x="711" y="394"/>
                    <a:pt x="711" y="394"/>
                  </a:cubicBezTo>
                  <a:close/>
                  <a:moveTo>
                    <a:pt x="692" y="408"/>
                  </a:moveTo>
                  <a:cubicBezTo>
                    <a:pt x="696" y="405"/>
                    <a:pt x="700" y="402"/>
                    <a:pt x="705" y="399"/>
                  </a:cubicBezTo>
                  <a:cubicBezTo>
                    <a:pt x="700" y="393"/>
                    <a:pt x="700" y="393"/>
                    <a:pt x="700" y="393"/>
                  </a:cubicBezTo>
                  <a:cubicBezTo>
                    <a:pt x="696" y="396"/>
                    <a:pt x="692" y="398"/>
                    <a:pt x="688" y="401"/>
                  </a:cubicBezTo>
                  <a:cubicBezTo>
                    <a:pt x="692" y="408"/>
                    <a:pt x="692" y="408"/>
                    <a:pt x="692" y="408"/>
                  </a:cubicBezTo>
                  <a:close/>
                  <a:moveTo>
                    <a:pt x="671" y="419"/>
                  </a:moveTo>
                  <a:cubicBezTo>
                    <a:pt x="676" y="417"/>
                    <a:pt x="680" y="414"/>
                    <a:pt x="685" y="412"/>
                  </a:cubicBezTo>
                  <a:cubicBezTo>
                    <a:pt x="681" y="405"/>
                    <a:pt x="681" y="405"/>
                    <a:pt x="681" y="405"/>
                  </a:cubicBezTo>
                  <a:cubicBezTo>
                    <a:pt x="677" y="407"/>
                    <a:pt x="672" y="410"/>
                    <a:pt x="668" y="412"/>
                  </a:cubicBezTo>
                  <a:lnTo>
                    <a:pt x="671" y="419"/>
                  </a:lnTo>
                  <a:close/>
                  <a:moveTo>
                    <a:pt x="650" y="428"/>
                  </a:moveTo>
                  <a:cubicBezTo>
                    <a:pt x="655" y="426"/>
                    <a:pt x="659" y="424"/>
                    <a:pt x="664" y="422"/>
                  </a:cubicBezTo>
                  <a:cubicBezTo>
                    <a:pt x="661" y="415"/>
                    <a:pt x="661" y="415"/>
                    <a:pt x="661" y="415"/>
                  </a:cubicBezTo>
                  <a:cubicBezTo>
                    <a:pt x="656" y="417"/>
                    <a:pt x="652" y="419"/>
                    <a:pt x="647" y="420"/>
                  </a:cubicBezTo>
                  <a:cubicBezTo>
                    <a:pt x="650" y="428"/>
                    <a:pt x="650" y="428"/>
                    <a:pt x="650" y="428"/>
                  </a:cubicBezTo>
                  <a:close/>
                  <a:moveTo>
                    <a:pt x="627" y="434"/>
                  </a:moveTo>
                  <a:cubicBezTo>
                    <a:pt x="632" y="433"/>
                    <a:pt x="637" y="431"/>
                    <a:pt x="642" y="430"/>
                  </a:cubicBezTo>
                  <a:cubicBezTo>
                    <a:pt x="640" y="423"/>
                    <a:pt x="640" y="423"/>
                    <a:pt x="640" y="423"/>
                  </a:cubicBezTo>
                  <a:cubicBezTo>
                    <a:pt x="635" y="424"/>
                    <a:pt x="630" y="425"/>
                    <a:pt x="626" y="426"/>
                  </a:cubicBezTo>
                  <a:lnTo>
                    <a:pt x="627" y="434"/>
                  </a:lnTo>
                  <a:close/>
                  <a:moveTo>
                    <a:pt x="604" y="438"/>
                  </a:moveTo>
                  <a:cubicBezTo>
                    <a:pt x="610" y="437"/>
                    <a:pt x="615" y="437"/>
                    <a:pt x="620" y="436"/>
                  </a:cubicBezTo>
                  <a:cubicBezTo>
                    <a:pt x="618" y="428"/>
                    <a:pt x="618" y="428"/>
                    <a:pt x="618" y="428"/>
                  </a:cubicBezTo>
                  <a:cubicBezTo>
                    <a:pt x="613" y="429"/>
                    <a:pt x="609" y="430"/>
                    <a:pt x="604" y="430"/>
                  </a:cubicBezTo>
                  <a:cubicBezTo>
                    <a:pt x="604" y="438"/>
                    <a:pt x="604" y="438"/>
                    <a:pt x="604" y="438"/>
                  </a:cubicBezTo>
                  <a:close/>
                  <a:moveTo>
                    <a:pt x="581" y="439"/>
                  </a:moveTo>
                  <a:cubicBezTo>
                    <a:pt x="586" y="439"/>
                    <a:pt x="592" y="439"/>
                    <a:pt x="597" y="439"/>
                  </a:cubicBezTo>
                  <a:cubicBezTo>
                    <a:pt x="596" y="431"/>
                    <a:pt x="596" y="431"/>
                    <a:pt x="596" y="431"/>
                  </a:cubicBezTo>
                  <a:cubicBezTo>
                    <a:pt x="591" y="431"/>
                    <a:pt x="586" y="431"/>
                    <a:pt x="581" y="432"/>
                  </a:cubicBezTo>
                  <a:lnTo>
                    <a:pt x="581" y="439"/>
                  </a:lnTo>
                  <a:close/>
                  <a:moveTo>
                    <a:pt x="558" y="439"/>
                  </a:moveTo>
                  <a:cubicBezTo>
                    <a:pt x="574" y="439"/>
                    <a:pt x="574" y="439"/>
                    <a:pt x="574" y="439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lnTo>
                    <a:pt x="558" y="439"/>
                  </a:lnTo>
                  <a:close/>
                  <a:moveTo>
                    <a:pt x="536" y="439"/>
                  </a:moveTo>
                  <a:cubicBezTo>
                    <a:pt x="551" y="439"/>
                    <a:pt x="551" y="439"/>
                    <a:pt x="551" y="439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6" y="432"/>
                    <a:pt x="536" y="432"/>
                    <a:pt x="536" y="432"/>
                  </a:cubicBezTo>
                  <a:lnTo>
                    <a:pt x="536" y="439"/>
                  </a:lnTo>
                  <a:close/>
                  <a:moveTo>
                    <a:pt x="513" y="439"/>
                  </a:moveTo>
                  <a:cubicBezTo>
                    <a:pt x="528" y="439"/>
                    <a:pt x="528" y="439"/>
                    <a:pt x="528" y="439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39"/>
                  </a:lnTo>
                  <a:close/>
                  <a:moveTo>
                    <a:pt x="490" y="439"/>
                  </a:moveTo>
                  <a:cubicBezTo>
                    <a:pt x="505" y="439"/>
                    <a:pt x="505" y="439"/>
                    <a:pt x="505" y="439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39"/>
                  </a:lnTo>
                  <a:close/>
                  <a:moveTo>
                    <a:pt x="467" y="439"/>
                  </a:moveTo>
                  <a:cubicBezTo>
                    <a:pt x="482" y="439"/>
                    <a:pt x="482" y="439"/>
                    <a:pt x="482" y="439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39"/>
                  </a:lnTo>
                  <a:close/>
                  <a:moveTo>
                    <a:pt x="444" y="439"/>
                  </a:moveTo>
                  <a:cubicBezTo>
                    <a:pt x="459" y="439"/>
                    <a:pt x="459" y="439"/>
                    <a:pt x="459" y="439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39"/>
                  </a:lnTo>
                  <a:close/>
                  <a:moveTo>
                    <a:pt x="421" y="439"/>
                  </a:moveTo>
                  <a:cubicBezTo>
                    <a:pt x="437" y="439"/>
                    <a:pt x="437" y="439"/>
                    <a:pt x="437" y="439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39"/>
                  </a:lnTo>
                  <a:close/>
                  <a:moveTo>
                    <a:pt x="399" y="439"/>
                  </a:moveTo>
                  <a:cubicBezTo>
                    <a:pt x="414" y="439"/>
                    <a:pt x="414" y="439"/>
                    <a:pt x="414" y="439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39"/>
                  </a:lnTo>
                  <a:close/>
                  <a:moveTo>
                    <a:pt x="376" y="439"/>
                  </a:moveTo>
                  <a:cubicBezTo>
                    <a:pt x="391" y="439"/>
                    <a:pt x="391" y="439"/>
                    <a:pt x="391" y="439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39"/>
                  </a:lnTo>
                  <a:close/>
                  <a:moveTo>
                    <a:pt x="353" y="439"/>
                  </a:moveTo>
                  <a:cubicBezTo>
                    <a:pt x="368" y="439"/>
                    <a:pt x="368" y="439"/>
                    <a:pt x="368" y="439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39"/>
                  </a:lnTo>
                  <a:close/>
                  <a:moveTo>
                    <a:pt x="330" y="439"/>
                  </a:moveTo>
                  <a:cubicBezTo>
                    <a:pt x="345" y="439"/>
                    <a:pt x="345" y="439"/>
                    <a:pt x="345" y="439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39"/>
                  </a:lnTo>
                  <a:close/>
                  <a:moveTo>
                    <a:pt x="307" y="439"/>
                  </a:moveTo>
                  <a:cubicBezTo>
                    <a:pt x="323" y="439"/>
                    <a:pt x="323" y="439"/>
                    <a:pt x="323" y="439"/>
                  </a:cubicBezTo>
                  <a:cubicBezTo>
                    <a:pt x="323" y="432"/>
                    <a:pt x="323" y="432"/>
                    <a:pt x="323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39"/>
                  </a:lnTo>
                  <a:close/>
                  <a:moveTo>
                    <a:pt x="284" y="439"/>
                  </a:moveTo>
                  <a:cubicBezTo>
                    <a:pt x="300" y="439"/>
                    <a:pt x="300" y="439"/>
                    <a:pt x="300" y="439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39"/>
                  </a:lnTo>
                  <a:close/>
                  <a:moveTo>
                    <a:pt x="262" y="439"/>
                  </a:moveTo>
                  <a:cubicBezTo>
                    <a:pt x="277" y="439"/>
                    <a:pt x="277" y="439"/>
                    <a:pt x="277" y="439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39"/>
                  </a:lnTo>
                  <a:close/>
                  <a:moveTo>
                    <a:pt x="239" y="439"/>
                  </a:moveTo>
                  <a:cubicBezTo>
                    <a:pt x="254" y="439"/>
                    <a:pt x="254" y="439"/>
                    <a:pt x="254" y="439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39"/>
                  </a:lnTo>
                  <a:close/>
                  <a:moveTo>
                    <a:pt x="216" y="439"/>
                  </a:moveTo>
                  <a:cubicBezTo>
                    <a:pt x="231" y="439"/>
                    <a:pt x="231" y="439"/>
                    <a:pt x="231" y="439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39"/>
                  </a:lnTo>
                  <a:close/>
                  <a:moveTo>
                    <a:pt x="193" y="438"/>
                  </a:moveTo>
                  <a:cubicBezTo>
                    <a:pt x="198" y="439"/>
                    <a:pt x="203" y="439"/>
                    <a:pt x="208" y="439"/>
                  </a:cubicBezTo>
                  <a:cubicBezTo>
                    <a:pt x="208" y="431"/>
                    <a:pt x="208" y="431"/>
                    <a:pt x="208" y="431"/>
                  </a:cubicBezTo>
                  <a:cubicBezTo>
                    <a:pt x="203" y="431"/>
                    <a:pt x="199" y="431"/>
                    <a:pt x="194" y="430"/>
                  </a:cubicBezTo>
                  <a:lnTo>
                    <a:pt x="193" y="438"/>
                  </a:lnTo>
                  <a:close/>
                  <a:moveTo>
                    <a:pt x="170" y="435"/>
                  </a:moveTo>
                  <a:cubicBezTo>
                    <a:pt x="175" y="436"/>
                    <a:pt x="180" y="437"/>
                    <a:pt x="185" y="437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29"/>
                    <a:pt x="176" y="428"/>
                    <a:pt x="171" y="427"/>
                  </a:cubicBezTo>
                  <a:lnTo>
                    <a:pt x="170" y="435"/>
                  </a:lnTo>
                  <a:close/>
                  <a:moveTo>
                    <a:pt x="147" y="429"/>
                  </a:moveTo>
                  <a:cubicBezTo>
                    <a:pt x="152" y="430"/>
                    <a:pt x="157" y="432"/>
                    <a:pt x="162" y="433"/>
                  </a:cubicBezTo>
                  <a:cubicBezTo>
                    <a:pt x="164" y="425"/>
                    <a:pt x="164" y="425"/>
                    <a:pt x="164" y="425"/>
                  </a:cubicBezTo>
                  <a:cubicBezTo>
                    <a:pt x="159" y="424"/>
                    <a:pt x="155" y="423"/>
                    <a:pt x="150" y="421"/>
                  </a:cubicBezTo>
                  <a:cubicBezTo>
                    <a:pt x="147" y="429"/>
                    <a:pt x="147" y="429"/>
                    <a:pt x="147" y="429"/>
                  </a:cubicBezTo>
                  <a:close/>
                  <a:moveTo>
                    <a:pt x="126" y="420"/>
                  </a:moveTo>
                  <a:cubicBezTo>
                    <a:pt x="131" y="422"/>
                    <a:pt x="135" y="424"/>
                    <a:pt x="140" y="426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7"/>
                    <a:pt x="134" y="415"/>
                    <a:pt x="129" y="413"/>
                  </a:cubicBezTo>
                  <a:cubicBezTo>
                    <a:pt x="126" y="420"/>
                    <a:pt x="126" y="420"/>
                    <a:pt x="126" y="420"/>
                  </a:cubicBezTo>
                  <a:close/>
                  <a:moveTo>
                    <a:pt x="105" y="409"/>
                  </a:moveTo>
                  <a:cubicBezTo>
                    <a:pt x="110" y="412"/>
                    <a:pt x="114" y="414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4" y="405"/>
                    <a:pt x="109" y="403"/>
                  </a:cubicBezTo>
                  <a:cubicBezTo>
                    <a:pt x="105" y="409"/>
                    <a:pt x="105" y="409"/>
                    <a:pt x="105" y="409"/>
                  </a:cubicBezTo>
                  <a:close/>
                  <a:moveTo>
                    <a:pt x="86" y="396"/>
                  </a:moveTo>
                  <a:cubicBezTo>
                    <a:pt x="90" y="400"/>
                    <a:pt x="94" y="402"/>
                    <a:pt x="99" y="405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6"/>
                    <a:pt x="95" y="393"/>
                    <a:pt x="91" y="390"/>
                  </a:cubicBezTo>
                  <a:cubicBezTo>
                    <a:pt x="86" y="396"/>
                    <a:pt x="86" y="396"/>
                    <a:pt x="86" y="396"/>
                  </a:cubicBezTo>
                  <a:close/>
                  <a:moveTo>
                    <a:pt x="68" y="381"/>
                  </a:moveTo>
                  <a:cubicBezTo>
                    <a:pt x="72" y="385"/>
                    <a:pt x="76" y="388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2"/>
                    <a:pt x="77" y="379"/>
                    <a:pt x="74" y="376"/>
                  </a:cubicBezTo>
                  <a:lnTo>
                    <a:pt x="68" y="381"/>
                  </a:lnTo>
                  <a:close/>
                  <a:moveTo>
                    <a:pt x="52" y="365"/>
                  </a:moveTo>
                  <a:cubicBezTo>
                    <a:pt x="55" y="369"/>
                    <a:pt x="59" y="372"/>
                    <a:pt x="63" y="376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7"/>
                    <a:pt x="61" y="363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6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4"/>
                    <a:pt x="53" y="354"/>
                    <a:pt x="53" y="354"/>
                  </a:cubicBezTo>
                  <a:cubicBezTo>
                    <a:pt x="50" y="350"/>
                    <a:pt x="47" y="346"/>
                    <a:pt x="44" y="342"/>
                  </a:cubicBezTo>
                  <a:cubicBezTo>
                    <a:pt x="38" y="346"/>
                    <a:pt x="38" y="346"/>
                    <a:pt x="38" y="346"/>
                  </a:cubicBezTo>
                  <a:close/>
                  <a:moveTo>
                    <a:pt x="26" y="327"/>
                  </a:moveTo>
                  <a:cubicBezTo>
                    <a:pt x="28" y="331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7"/>
                    <a:pt x="33" y="323"/>
                  </a:cubicBezTo>
                  <a:lnTo>
                    <a:pt x="26" y="327"/>
                  </a:lnTo>
                  <a:close/>
                  <a:moveTo>
                    <a:pt x="16" y="305"/>
                  </a:moveTo>
                  <a:cubicBezTo>
                    <a:pt x="18" y="310"/>
                    <a:pt x="20" y="315"/>
                    <a:pt x="22" y="320"/>
                  </a:cubicBezTo>
                  <a:cubicBezTo>
                    <a:pt x="29" y="316"/>
                    <a:pt x="29" y="316"/>
                    <a:pt x="29" y="316"/>
                  </a:cubicBezTo>
                  <a:cubicBezTo>
                    <a:pt x="27" y="312"/>
                    <a:pt x="25" y="307"/>
                    <a:pt x="23" y="303"/>
                  </a:cubicBezTo>
                  <a:cubicBezTo>
                    <a:pt x="16" y="305"/>
                    <a:pt x="16" y="305"/>
                    <a:pt x="16" y="305"/>
                  </a:cubicBezTo>
                  <a:close/>
                  <a:moveTo>
                    <a:pt x="8" y="283"/>
                  </a:moveTo>
                  <a:cubicBezTo>
                    <a:pt x="10" y="288"/>
                    <a:pt x="11" y="293"/>
                    <a:pt x="13" y="298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1"/>
                    <a:pt x="17" y="286"/>
                    <a:pt x="16" y="281"/>
                  </a:cubicBezTo>
                  <a:cubicBezTo>
                    <a:pt x="8" y="283"/>
                    <a:pt x="8" y="283"/>
                    <a:pt x="8" y="283"/>
                  </a:cubicBezTo>
                  <a:close/>
                  <a:moveTo>
                    <a:pt x="3" y="261"/>
                  </a:moveTo>
                  <a:cubicBezTo>
                    <a:pt x="4" y="266"/>
                    <a:pt x="5" y="271"/>
                    <a:pt x="6" y="276"/>
                  </a:cubicBezTo>
                  <a:cubicBezTo>
                    <a:pt x="14" y="274"/>
                    <a:pt x="14" y="274"/>
                    <a:pt x="14" y="274"/>
                  </a:cubicBezTo>
                  <a:cubicBezTo>
                    <a:pt x="13" y="269"/>
                    <a:pt x="12" y="264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close/>
                  <a:moveTo>
                    <a:pt x="1" y="238"/>
                  </a:moveTo>
                  <a:cubicBezTo>
                    <a:pt x="1" y="243"/>
                    <a:pt x="1" y="248"/>
                    <a:pt x="2" y="253"/>
                  </a:cubicBezTo>
                  <a:cubicBezTo>
                    <a:pt x="10" y="252"/>
                    <a:pt x="10" y="252"/>
                    <a:pt x="10" y="252"/>
                  </a:cubicBezTo>
                  <a:cubicBezTo>
                    <a:pt x="9" y="247"/>
                    <a:pt x="9" y="242"/>
                    <a:pt x="8" y="237"/>
                  </a:cubicBezTo>
                  <a:lnTo>
                    <a:pt x="1" y="238"/>
                  </a:lnTo>
                  <a:close/>
                  <a:moveTo>
                    <a:pt x="0" y="215"/>
                  </a:moveTo>
                  <a:cubicBezTo>
                    <a:pt x="0" y="225"/>
                    <a:pt x="0" y="225"/>
                    <a:pt x="0" y="225"/>
                  </a:cubicBezTo>
                  <a:cubicBezTo>
                    <a:pt x="0" y="227"/>
                    <a:pt x="0" y="228"/>
                    <a:pt x="0" y="230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8"/>
                    <a:pt x="8" y="227"/>
                    <a:pt x="8" y="225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1" y="197"/>
                    <a:pt x="0" y="202"/>
                    <a:pt x="0" y="207"/>
                  </a:cubicBezTo>
                  <a:cubicBezTo>
                    <a:pt x="8" y="207"/>
                    <a:pt x="8" y="207"/>
                    <a:pt x="8" y="207"/>
                  </a:cubicBezTo>
                  <a:cubicBezTo>
                    <a:pt x="8" y="202"/>
                    <a:pt x="9" y="197"/>
                    <a:pt x="9" y="192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11" y="180"/>
                    <a:pt x="12" y="175"/>
                    <a:pt x="13" y="170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6"/>
                  </a:moveTo>
                  <a:cubicBezTo>
                    <a:pt x="10" y="151"/>
                    <a:pt x="8" y="156"/>
                    <a:pt x="7" y="161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6" y="158"/>
                    <a:pt x="17" y="153"/>
                    <a:pt x="18" y="149"/>
                  </a:cubicBezTo>
                  <a:cubicBezTo>
                    <a:pt x="11" y="146"/>
                    <a:pt x="11" y="146"/>
                    <a:pt x="11" y="146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5165726" y="4114684"/>
              <a:ext cx="180975" cy="274638"/>
            </a:xfrm>
            <a:custGeom>
              <a:avLst/>
              <a:gdLst>
                <a:gd name="T0" fmla="*/ 114 w 114"/>
                <a:gd name="T1" fmla="*/ 173 h 173"/>
                <a:gd name="T2" fmla="*/ 0 w 114"/>
                <a:gd name="T3" fmla="*/ 102 h 173"/>
                <a:gd name="T4" fmla="*/ 0 w 114"/>
                <a:gd name="T5" fmla="*/ 74 h 173"/>
                <a:gd name="T6" fmla="*/ 114 w 114"/>
                <a:gd name="T7" fmla="*/ 0 h 173"/>
                <a:gd name="T8" fmla="*/ 114 w 114"/>
                <a:gd name="T9" fmla="*/ 40 h 173"/>
                <a:gd name="T10" fmla="*/ 34 w 114"/>
                <a:gd name="T11" fmla="*/ 88 h 173"/>
                <a:gd name="T12" fmla="*/ 34 w 114"/>
                <a:gd name="T13" fmla="*/ 88 h 173"/>
                <a:gd name="T14" fmla="*/ 114 w 114"/>
                <a:gd name="T15" fmla="*/ 133 h 173"/>
                <a:gd name="T16" fmla="*/ 114 w 114"/>
                <a:gd name="T17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173">
                  <a:moveTo>
                    <a:pt x="114" y="173"/>
                  </a:moveTo>
                  <a:lnTo>
                    <a:pt x="0" y="102"/>
                  </a:lnTo>
                  <a:lnTo>
                    <a:pt x="0" y="74"/>
                  </a:lnTo>
                  <a:lnTo>
                    <a:pt x="114" y="0"/>
                  </a:lnTo>
                  <a:lnTo>
                    <a:pt x="114" y="40"/>
                  </a:lnTo>
                  <a:lnTo>
                    <a:pt x="34" y="88"/>
                  </a:lnTo>
                  <a:lnTo>
                    <a:pt x="34" y="88"/>
                  </a:lnTo>
                  <a:lnTo>
                    <a:pt x="114" y="133"/>
                  </a:lnTo>
                  <a:lnTo>
                    <a:pt x="114" y="173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Freeform 31"/>
            <p:cNvSpPr>
              <a:spLocks noEditPoints="1"/>
            </p:cNvSpPr>
            <p:nvPr/>
          </p:nvSpPr>
          <p:spPr bwMode="auto">
            <a:xfrm>
              <a:off x="5429251" y="4035309"/>
              <a:ext cx="211138" cy="392113"/>
            </a:xfrm>
            <a:custGeom>
              <a:avLst/>
              <a:gdLst>
                <a:gd name="T0" fmla="*/ 14 w 56"/>
                <a:gd name="T1" fmla="*/ 73 h 104"/>
                <a:gd name="T2" fmla="*/ 13 w 56"/>
                <a:gd name="T3" fmla="*/ 69 h 104"/>
                <a:gd name="T4" fmla="*/ 13 w 56"/>
                <a:gd name="T5" fmla="*/ 65 h 104"/>
                <a:gd name="T6" fmla="*/ 14 w 56"/>
                <a:gd name="T7" fmla="*/ 59 h 104"/>
                <a:gd name="T8" fmla="*/ 16 w 56"/>
                <a:gd name="T9" fmla="*/ 54 h 104"/>
                <a:gd name="T10" fmla="*/ 19 w 56"/>
                <a:gd name="T11" fmla="*/ 49 h 104"/>
                <a:gd name="T12" fmla="*/ 23 w 56"/>
                <a:gd name="T13" fmla="*/ 45 h 104"/>
                <a:gd name="T14" fmla="*/ 28 w 56"/>
                <a:gd name="T15" fmla="*/ 41 h 104"/>
                <a:gd name="T16" fmla="*/ 31 w 56"/>
                <a:gd name="T17" fmla="*/ 37 h 104"/>
                <a:gd name="T18" fmla="*/ 33 w 56"/>
                <a:gd name="T19" fmla="*/ 33 h 104"/>
                <a:gd name="T20" fmla="*/ 34 w 56"/>
                <a:gd name="T21" fmla="*/ 28 h 104"/>
                <a:gd name="T22" fmla="*/ 33 w 56"/>
                <a:gd name="T23" fmla="*/ 24 h 104"/>
                <a:gd name="T24" fmla="*/ 31 w 56"/>
                <a:gd name="T25" fmla="*/ 21 h 104"/>
                <a:gd name="T26" fmla="*/ 28 w 56"/>
                <a:gd name="T27" fmla="*/ 19 h 104"/>
                <a:gd name="T28" fmla="*/ 23 w 56"/>
                <a:gd name="T29" fmla="*/ 18 h 104"/>
                <a:gd name="T30" fmla="*/ 12 w 56"/>
                <a:gd name="T31" fmla="*/ 21 h 104"/>
                <a:gd name="T32" fmla="*/ 0 w 56"/>
                <a:gd name="T33" fmla="*/ 28 h 104"/>
                <a:gd name="T34" fmla="*/ 0 w 56"/>
                <a:gd name="T35" fmla="*/ 6 h 104"/>
                <a:gd name="T36" fmla="*/ 12 w 56"/>
                <a:gd name="T37" fmla="*/ 2 h 104"/>
                <a:gd name="T38" fmla="*/ 25 w 56"/>
                <a:gd name="T39" fmla="*/ 0 h 104"/>
                <a:gd name="T40" fmla="*/ 38 w 56"/>
                <a:gd name="T41" fmla="*/ 1 h 104"/>
                <a:gd name="T42" fmla="*/ 47 w 56"/>
                <a:gd name="T43" fmla="*/ 6 h 104"/>
                <a:gd name="T44" fmla="*/ 54 w 56"/>
                <a:gd name="T45" fmla="*/ 14 h 104"/>
                <a:gd name="T46" fmla="*/ 56 w 56"/>
                <a:gd name="T47" fmla="*/ 25 h 104"/>
                <a:gd name="T48" fmla="*/ 55 w 56"/>
                <a:gd name="T49" fmla="*/ 33 h 104"/>
                <a:gd name="T50" fmla="*/ 52 w 56"/>
                <a:gd name="T51" fmla="*/ 40 h 104"/>
                <a:gd name="T52" fmla="*/ 48 w 56"/>
                <a:gd name="T53" fmla="*/ 46 h 104"/>
                <a:gd name="T54" fmla="*/ 41 w 56"/>
                <a:gd name="T55" fmla="*/ 52 h 104"/>
                <a:gd name="T56" fmla="*/ 37 w 56"/>
                <a:gd name="T57" fmla="*/ 55 h 104"/>
                <a:gd name="T58" fmla="*/ 34 w 56"/>
                <a:gd name="T59" fmla="*/ 59 h 104"/>
                <a:gd name="T60" fmla="*/ 32 w 56"/>
                <a:gd name="T61" fmla="*/ 62 h 104"/>
                <a:gd name="T62" fmla="*/ 31 w 56"/>
                <a:gd name="T63" fmla="*/ 67 h 104"/>
                <a:gd name="T64" fmla="*/ 32 w 56"/>
                <a:gd name="T65" fmla="*/ 70 h 104"/>
                <a:gd name="T66" fmla="*/ 33 w 56"/>
                <a:gd name="T67" fmla="*/ 73 h 104"/>
                <a:gd name="T68" fmla="*/ 14 w 56"/>
                <a:gd name="T69" fmla="*/ 73 h 104"/>
                <a:gd name="T70" fmla="*/ 25 w 56"/>
                <a:gd name="T71" fmla="*/ 104 h 104"/>
                <a:gd name="T72" fmla="*/ 15 w 56"/>
                <a:gd name="T73" fmla="*/ 101 h 104"/>
                <a:gd name="T74" fmla="*/ 12 w 56"/>
                <a:gd name="T75" fmla="*/ 92 h 104"/>
                <a:gd name="T76" fmla="*/ 15 w 56"/>
                <a:gd name="T77" fmla="*/ 84 h 104"/>
                <a:gd name="T78" fmla="*/ 25 w 56"/>
                <a:gd name="T79" fmla="*/ 81 h 104"/>
                <a:gd name="T80" fmla="*/ 34 w 56"/>
                <a:gd name="T81" fmla="*/ 84 h 104"/>
                <a:gd name="T82" fmla="*/ 38 w 56"/>
                <a:gd name="T83" fmla="*/ 92 h 104"/>
                <a:gd name="T84" fmla="*/ 34 w 56"/>
                <a:gd name="T85" fmla="*/ 101 h 104"/>
                <a:gd name="T86" fmla="*/ 25 w 56"/>
                <a:gd name="T87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6" h="104">
                  <a:moveTo>
                    <a:pt x="14" y="73"/>
                  </a:moveTo>
                  <a:cubicBezTo>
                    <a:pt x="14" y="72"/>
                    <a:pt x="14" y="71"/>
                    <a:pt x="13" y="69"/>
                  </a:cubicBezTo>
                  <a:cubicBezTo>
                    <a:pt x="13" y="68"/>
                    <a:pt x="13" y="66"/>
                    <a:pt x="13" y="65"/>
                  </a:cubicBezTo>
                  <a:cubicBezTo>
                    <a:pt x="13" y="63"/>
                    <a:pt x="13" y="61"/>
                    <a:pt x="14" y="59"/>
                  </a:cubicBezTo>
                  <a:cubicBezTo>
                    <a:pt x="14" y="57"/>
                    <a:pt x="15" y="55"/>
                    <a:pt x="16" y="54"/>
                  </a:cubicBezTo>
                  <a:cubicBezTo>
                    <a:pt x="16" y="52"/>
                    <a:pt x="17" y="51"/>
                    <a:pt x="19" y="49"/>
                  </a:cubicBezTo>
                  <a:cubicBezTo>
                    <a:pt x="20" y="48"/>
                    <a:pt x="21" y="47"/>
                    <a:pt x="23" y="45"/>
                  </a:cubicBezTo>
                  <a:cubicBezTo>
                    <a:pt x="25" y="44"/>
                    <a:pt x="26" y="42"/>
                    <a:pt x="28" y="41"/>
                  </a:cubicBezTo>
                  <a:cubicBezTo>
                    <a:pt x="29" y="40"/>
                    <a:pt x="30" y="38"/>
                    <a:pt x="31" y="37"/>
                  </a:cubicBezTo>
                  <a:cubicBezTo>
                    <a:pt x="32" y="36"/>
                    <a:pt x="33" y="34"/>
                    <a:pt x="33" y="33"/>
                  </a:cubicBezTo>
                  <a:cubicBezTo>
                    <a:pt x="34" y="32"/>
                    <a:pt x="34" y="30"/>
                    <a:pt x="34" y="28"/>
                  </a:cubicBezTo>
                  <a:cubicBezTo>
                    <a:pt x="34" y="27"/>
                    <a:pt x="34" y="26"/>
                    <a:pt x="33" y="24"/>
                  </a:cubicBezTo>
                  <a:cubicBezTo>
                    <a:pt x="33" y="23"/>
                    <a:pt x="32" y="22"/>
                    <a:pt x="31" y="21"/>
                  </a:cubicBezTo>
                  <a:cubicBezTo>
                    <a:pt x="30" y="20"/>
                    <a:pt x="29" y="20"/>
                    <a:pt x="28" y="19"/>
                  </a:cubicBezTo>
                  <a:cubicBezTo>
                    <a:pt x="26" y="19"/>
                    <a:pt x="25" y="18"/>
                    <a:pt x="23" y="18"/>
                  </a:cubicBezTo>
                  <a:cubicBezTo>
                    <a:pt x="19" y="18"/>
                    <a:pt x="15" y="19"/>
                    <a:pt x="12" y="21"/>
                  </a:cubicBezTo>
                  <a:cubicBezTo>
                    <a:pt x="8" y="22"/>
                    <a:pt x="4" y="24"/>
                    <a:pt x="0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4"/>
                    <a:pt x="8" y="3"/>
                    <a:pt x="12" y="2"/>
                  </a:cubicBezTo>
                  <a:cubicBezTo>
                    <a:pt x="16" y="0"/>
                    <a:pt x="21" y="0"/>
                    <a:pt x="25" y="0"/>
                  </a:cubicBezTo>
                  <a:cubicBezTo>
                    <a:pt x="30" y="0"/>
                    <a:pt x="34" y="0"/>
                    <a:pt x="38" y="1"/>
                  </a:cubicBezTo>
                  <a:cubicBezTo>
                    <a:pt x="41" y="2"/>
                    <a:pt x="45" y="4"/>
                    <a:pt x="47" y="6"/>
                  </a:cubicBezTo>
                  <a:cubicBezTo>
                    <a:pt x="50" y="8"/>
                    <a:pt x="52" y="11"/>
                    <a:pt x="54" y="14"/>
                  </a:cubicBezTo>
                  <a:cubicBezTo>
                    <a:pt x="55" y="17"/>
                    <a:pt x="56" y="21"/>
                    <a:pt x="56" y="25"/>
                  </a:cubicBezTo>
                  <a:cubicBezTo>
                    <a:pt x="56" y="28"/>
                    <a:pt x="56" y="31"/>
                    <a:pt x="55" y="33"/>
                  </a:cubicBezTo>
                  <a:cubicBezTo>
                    <a:pt x="55" y="35"/>
                    <a:pt x="54" y="38"/>
                    <a:pt x="52" y="40"/>
                  </a:cubicBezTo>
                  <a:cubicBezTo>
                    <a:pt x="51" y="42"/>
                    <a:pt x="50" y="44"/>
                    <a:pt x="48" y="46"/>
                  </a:cubicBezTo>
                  <a:cubicBezTo>
                    <a:pt x="46" y="48"/>
                    <a:pt x="44" y="50"/>
                    <a:pt x="41" y="52"/>
                  </a:cubicBezTo>
                  <a:cubicBezTo>
                    <a:pt x="40" y="53"/>
                    <a:pt x="38" y="54"/>
                    <a:pt x="37" y="55"/>
                  </a:cubicBezTo>
                  <a:cubicBezTo>
                    <a:pt x="36" y="57"/>
                    <a:pt x="35" y="58"/>
                    <a:pt x="34" y="59"/>
                  </a:cubicBezTo>
                  <a:cubicBezTo>
                    <a:pt x="33" y="60"/>
                    <a:pt x="32" y="61"/>
                    <a:pt x="32" y="62"/>
                  </a:cubicBezTo>
                  <a:cubicBezTo>
                    <a:pt x="32" y="64"/>
                    <a:pt x="31" y="65"/>
                    <a:pt x="31" y="67"/>
                  </a:cubicBezTo>
                  <a:cubicBezTo>
                    <a:pt x="31" y="68"/>
                    <a:pt x="31" y="69"/>
                    <a:pt x="32" y="70"/>
                  </a:cubicBezTo>
                  <a:cubicBezTo>
                    <a:pt x="32" y="71"/>
                    <a:pt x="32" y="72"/>
                    <a:pt x="33" y="73"/>
                  </a:cubicBezTo>
                  <a:lnTo>
                    <a:pt x="14" y="73"/>
                  </a:lnTo>
                  <a:close/>
                  <a:moveTo>
                    <a:pt x="25" y="104"/>
                  </a:moveTo>
                  <a:cubicBezTo>
                    <a:pt x="21" y="104"/>
                    <a:pt x="18" y="103"/>
                    <a:pt x="15" y="101"/>
                  </a:cubicBezTo>
                  <a:cubicBezTo>
                    <a:pt x="13" y="98"/>
                    <a:pt x="12" y="96"/>
                    <a:pt x="12" y="92"/>
                  </a:cubicBezTo>
                  <a:cubicBezTo>
                    <a:pt x="12" y="89"/>
                    <a:pt x="13" y="86"/>
                    <a:pt x="15" y="84"/>
                  </a:cubicBezTo>
                  <a:cubicBezTo>
                    <a:pt x="18" y="82"/>
                    <a:pt x="21" y="81"/>
                    <a:pt x="25" y="81"/>
                  </a:cubicBezTo>
                  <a:cubicBezTo>
                    <a:pt x="28" y="81"/>
                    <a:pt x="32" y="82"/>
                    <a:pt x="34" y="84"/>
                  </a:cubicBezTo>
                  <a:cubicBezTo>
                    <a:pt x="36" y="86"/>
                    <a:pt x="38" y="89"/>
                    <a:pt x="38" y="92"/>
                  </a:cubicBezTo>
                  <a:cubicBezTo>
                    <a:pt x="38" y="96"/>
                    <a:pt x="36" y="99"/>
                    <a:pt x="34" y="101"/>
                  </a:cubicBezTo>
                  <a:cubicBezTo>
                    <a:pt x="32" y="103"/>
                    <a:pt x="29" y="104"/>
                    <a:pt x="25" y="104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5718176" y="4111509"/>
              <a:ext cx="180975" cy="274638"/>
            </a:xfrm>
            <a:custGeom>
              <a:avLst/>
              <a:gdLst>
                <a:gd name="T0" fmla="*/ 114 w 114"/>
                <a:gd name="T1" fmla="*/ 102 h 173"/>
                <a:gd name="T2" fmla="*/ 0 w 114"/>
                <a:gd name="T3" fmla="*/ 173 h 173"/>
                <a:gd name="T4" fmla="*/ 0 w 114"/>
                <a:gd name="T5" fmla="*/ 132 h 173"/>
                <a:gd name="T6" fmla="*/ 83 w 114"/>
                <a:gd name="T7" fmla="*/ 87 h 173"/>
                <a:gd name="T8" fmla="*/ 83 w 114"/>
                <a:gd name="T9" fmla="*/ 87 h 173"/>
                <a:gd name="T10" fmla="*/ 0 w 114"/>
                <a:gd name="T11" fmla="*/ 40 h 173"/>
                <a:gd name="T12" fmla="*/ 0 w 114"/>
                <a:gd name="T13" fmla="*/ 0 h 173"/>
                <a:gd name="T14" fmla="*/ 114 w 114"/>
                <a:gd name="T15" fmla="*/ 76 h 173"/>
                <a:gd name="T16" fmla="*/ 114 w 114"/>
                <a:gd name="T17" fmla="*/ 102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173">
                  <a:moveTo>
                    <a:pt x="114" y="102"/>
                  </a:moveTo>
                  <a:lnTo>
                    <a:pt x="0" y="173"/>
                  </a:lnTo>
                  <a:lnTo>
                    <a:pt x="0" y="132"/>
                  </a:lnTo>
                  <a:lnTo>
                    <a:pt x="83" y="87"/>
                  </a:lnTo>
                  <a:lnTo>
                    <a:pt x="83" y="87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14" y="76"/>
                  </a:lnTo>
                  <a:lnTo>
                    <a:pt x="114" y="102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pic>
          <p:nvPicPr>
            <p:cNvPr id="7202" name="Picture 34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4638" y="3957521"/>
              <a:ext cx="574675" cy="574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208" name="Group 7207"/>
          <p:cNvGrpSpPr/>
          <p:nvPr/>
        </p:nvGrpSpPr>
        <p:grpSpPr>
          <a:xfrm>
            <a:off x="2894219" y="3425904"/>
            <a:ext cx="1134992" cy="2252850"/>
            <a:chOff x="2836863" y="3359034"/>
            <a:chExt cx="1112838" cy="2208877"/>
          </a:xfrm>
        </p:grpSpPr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2890838" y="5133859"/>
              <a:ext cx="103714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 dirty="0">
                  <a:solidFill>
                    <a:srgbClr val="505050"/>
                  </a:solidFill>
                  <a:latin typeface="Segoe UI Light" panose="020B0502040204020203" pitchFamily="34" charset="0"/>
                </a:rPr>
                <a:t>Message sent</a:t>
              </a:r>
              <a:endParaRPr lang="en-US" altLang="en-US" sz="1836" kern="0" dirty="0"/>
            </a:p>
          </p:txBody>
        </p:sp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3378201" y="3359034"/>
              <a:ext cx="30163" cy="296863"/>
            </a:xfrm>
            <a:custGeom>
              <a:avLst/>
              <a:gdLst>
                <a:gd name="T0" fmla="*/ 0 w 19"/>
                <a:gd name="T1" fmla="*/ 166 h 187"/>
                <a:gd name="T2" fmla="*/ 0 w 19"/>
                <a:gd name="T3" fmla="*/ 187 h 187"/>
                <a:gd name="T4" fmla="*/ 19 w 19"/>
                <a:gd name="T5" fmla="*/ 187 h 187"/>
                <a:gd name="T6" fmla="*/ 19 w 19"/>
                <a:gd name="T7" fmla="*/ 166 h 187"/>
                <a:gd name="T8" fmla="*/ 0 w 19"/>
                <a:gd name="T9" fmla="*/ 166 h 187"/>
                <a:gd name="T10" fmla="*/ 0 w 19"/>
                <a:gd name="T11" fmla="*/ 166 h 187"/>
                <a:gd name="T12" fmla="*/ 0 w 19"/>
                <a:gd name="T13" fmla="*/ 166 h 187"/>
                <a:gd name="T14" fmla="*/ 19 w 19"/>
                <a:gd name="T15" fmla="*/ 166 h 187"/>
                <a:gd name="T16" fmla="*/ 19 w 19"/>
                <a:gd name="T17" fmla="*/ 166 h 187"/>
                <a:gd name="T18" fmla="*/ 0 w 19"/>
                <a:gd name="T19" fmla="*/ 166 h 187"/>
                <a:gd name="T20" fmla="*/ 0 w 19"/>
                <a:gd name="T21" fmla="*/ 111 h 187"/>
                <a:gd name="T22" fmla="*/ 0 w 19"/>
                <a:gd name="T23" fmla="*/ 147 h 187"/>
                <a:gd name="T24" fmla="*/ 19 w 19"/>
                <a:gd name="T25" fmla="*/ 147 h 187"/>
                <a:gd name="T26" fmla="*/ 19 w 19"/>
                <a:gd name="T27" fmla="*/ 111 h 187"/>
                <a:gd name="T28" fmla="*/ 0 w 19"/>
                <a:gd name="T29" fmla="*/ 111 h 187"/>
                <a:gd name="T30" fmla="*/ 0 w 19"/>
                <a:gd name="T31" fmla="*/ 111 h 187"/>
                <a:gd name="T32" fmla="*/ 0 w 19"/>
                <a:gd name="T33" fmla="*/ 111 h 187"/>
                <a:gd name="T34" fmla="*/ 19 w 19"/>
                <a:gd name="T35" fmla="*/ 111 h 187"/>
                <a:gd name="T36" fmla="*/ 19 w 19"/>
                <a:gd name="T37" fmla="*/ 111 h 187"/>
                <a:gd name="T38" fmla="*/ 0 w 19"/>
                <a:gd name="T39" fmla="*/ 111 h 187"/>
                <a:gd name="T40" fmla="*/ 0 w 19"/>
                <a:gd name="T41" fmla="*/ 54 h 187"/>
                <a:gd name="T42" fmla="*/ 0 w 19"/>
                <a:gd name="T43" fmla="*/ 92 h 187"/>
                <a:gd name="T44" fmla="*/ 19 w 19"/>
                <a:gd name="T45" fmla="*/ 92 h 187"/>
                <a:gd name="T46" fmla="*/ 19 w 19"/>
                <a:gd name="T47" fmla="*/ 54 h 187"/>
                <a:gd name="T48" fmla="*/ 0 w 19"/>
                <a:gd name="T49" fmla="*/ 54 h 187"/>
                <a:gd name="T50" fmla="*/ 0 w 19"/>
                <a:gd name="T51" fmla="*/ 54 h 187"/>
                <a:gd name="T52" fmla="*/ 0 w 19"/>
                <a:gd name="T53" fmla="*/ 54 h 187"/>
                <a:gd name="T54" fmla="*/ 19 w 19"/>
                <a:gd name="T55" fmla="*/ 54 h 187"/>
                <a:gd name="T56" fmla="*/ 19 w 19"/>
                <a:gd name="T57" fmla="*/ 54 h 187"/>
                <a:gd name="T58" fmla="*/ 0 w 19"/>
                <a:gd name="T59" fmla="*/ 54 h 187"/>
                <a:gd name="T60" fmla="*/ 0 w 19"/>
                <a:gd name="T61" fmla="*/ 0 h 187"/>
                <a:gd name="T62" fmla="*/ 0 w 19"/>
                <a:gd name="T63" fmla="*/ 35 h 187"/>
                <a:gd name="T64" fmla="*/ 19 w 19"/>
                <a:gd name="T65" fmla="*/ 35 h 187"/>
                <a:gd name="T66" fmla="*/ 19 w 19"/>
                <a:gd name="T67" fmla="*/ 0 h 187"/>
                <a:gd name="T68" fmla="*/ 0 w 19"/>
                <a:gd name="T69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187">
                  <a:moveTo>
                    <a:pt x="0" y="166"/>
                  </a:moveTo>
                  <a:lnTo>
                    <a:pt x="0" y="187"/>
                  </a:lnTo>
                  <a:lnTo>
                    <a:pt x="19" y="187"/>
                  </a:lnTo>
                  <a:lnTo>
                    <a:pt x="19" y="166"/>
                  </a:lnTo>
                  <a:lnTo>
                    <a:pt x="0" y="166"/>
                  </a:lnTo>
                  <a:close/>
                  <a:moveTo>
                    <a:pt x="0" y="166"/>
                  </a:moveTo>
                  <a:lnTo>
                    <a:pt x="0" y="166"/>
                  </a:lnTo>
                  <a:lnTo>
                    <a:pt x="19" y="166"/>
                  </a:lnTo>
                  <a:lnTo>
                    <a:pt x="19" y="166"/>
                  </a:lnTo>
                  <a:lnTo>
                    <a:pt x="0" y="166"/>
                  </a:lnTo>
                  <a:close/>
                  <a:moveTo>
                    <a:pt x="0" y="111"/>
                  </a:moveTo>
                  <a:lnTo>
                    <a:pt x="0" y="147"/>
                  </a:lnTo>
                  <a:lnTo>
                    <a:pt x="19" y="147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111"/>
                  </a:moveTo>
                  <a:lnTo>
                    <a:pt x="0" y="111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54"/>
                  </a:moveTo>
                  <a:lnTo>
                    <a:pt x="0" y="92"/>
                  </a:lnTo>
                  <a:lnTo>
                    <a:pt x="19" y="92"/>
                  </a:lnTo>
                  <a:lnTo>
                    <a:pt x="19" y="54"/>
                  </a:lnTo>
                  <a:lnTo>
                    <a:pt x="0" y="54"/>
                  </a:lnTo>
                  <a:close/>
                  <a:moveTo>
                    <a:pt x="0" y="5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54"/>
                  </a:lnTo>
                  <a:lnTo>
                    <a:pt x="0" y="54"/>
                  </a:lnTo>
                  <a:close/>
                  <a:moveTo>
                    <a:pt x="0" y="0"/>
                  </a:moveTo>
                  <a:lnTo>
                    <a:pt x="0" y="35"/>
                  </a:lnTo>
                  <a:lnTo>
                    <a:pt x="19" y="35"/>
                  </a:lnTo>
                  <a:lnTo>
                    <a:pt x="1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317876" y="3633671"/>
              <a:ext cx="150813" cy="131763"/>
            </a:xfrm>
            <a:custGeom>
              <a:avLst/>
              <a:gdLst>
                <a:gd name="T0" fmla="*/ 0 w 95"/>
                <a:gd name="T1" fmla="*/ 0 h 83"/>
                <a:gd name="T2" fmla="*/ 48 w 95"/>
                <a:gd name="T3" fmla="*/ 83 h 83"/>
                <a:gd name="T4" fmla="*/ 95 w 95"/>
                <a:gd name="T5" fmla="*/ 0 h 83"/>
                <a:gd name="T6" fmla="*/ 0 w 95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83">
                  <a:moveTo>
                    <a:pt x="0" y="0"/>
                  </a:moveTo>
                  <a:lnTo>
                    <a:pt x="48" y="83"/>
                  </a:lnTo>
                  <a:lnTo>
                    <a:pt x="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5"/>
            <p:cNvSpPr>
              <a:spLocks noChangeArrowheads="1"/>
            </p:cNvSpPr>
            <p:nvPr/>
          </p:nvSpPr>
          <p:spPr bwMode="auto">
            <a:xfrm>
              <a:off x="2890838" y="3817821"/>
              <a:ext cx="41275" cy="34290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6"/>
            <p:cNvSpPr>
              <a:spLocks noChangeArrowheads="1"/>
            </p:cNvSpPr>
            <p:nvPr/>
          </p:nvSpPr>
          <p:spPr bwMode="auto">
            <a:xfrm>
              <a:off x="3856038" y="3817821"/>
              <a:ext cx="41275" cy="34290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7"/>
            <p:cNvSpPr>
              <a:spLocks noChangeArrowheads="1"/>
            </p:cNvSpPr>
            <p:nvPr/>
          </p:nvSpPr>
          <p:spPr bwMode="auto">
            <a:xfrm>
              <a:off x="2992438" y="3908309"/>
              <a:ext cx="803275" cy="804863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auto">
            <a:xfrm>
              <a:off x="3062288" y="4028959"/>
              <a:ext cx="293688" cy="288925"/>
            </a:xfrm>
            <a:prstGeom prst="ellipse">
              <a:avLst/>
            </a:pr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Oval 39"/>
            <p:cNvSpPr>
              <a:spLocks noChangeArrowheads="1"/>
            </p:cNvSpPr>
            <p:nvPr/>
          </p:nvSpPr>
          <p:spPr bwMode="auto">
            <a:xfrm>
              <a:off x="3130551" y="4092459"/>
              <a:ext cx="161925" cy="161925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Oval 40"/>
            <p:cNvSpPr>
              <a:spLocks noChangeArrowheads="1"/>
            </p:cNvSpPr>
            <p:nvPr/>
          </p:nvSpPr>
          <p:spPr bwMode="auto">
            <a:xfrm>
              <a:off x="3430588" y="4028959"/>
              <a:ext cx="293688" cy="288925"/>
            </a:xfrm>
            <a:prstGeom prst="ellipse">
              <a:avLst/>
            </a:pr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auto">
            <a:xfrm>
              <a:off x="3495676" y="4092459"/>
              <a:ext cx="160338" cy="161925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3062288" y="4457584"/>
              <a:ext cx="661988" cy="90488"/>
            </a:xfrm>
            <a:custGeom>
              <a:avLst/>
              <a:gdLst>
                <a:gd name="T0" fmla="*/ 164 w 176"/>
                <a:gd name="T1" fmla="*/ 24 h 24"/>
                <a:gd name="T2" fmla="*/ 12 w 176"/>
                <a:gd name="T3" fmla="*/ 24 h 24"/>
                <a:gd name="T4" fmla="*/ 0 w 176"/>
                <a:gd name="T5" fmla="*/ 12 h 24"/>
                <a:gd name="T6" fmla="*/ 12 w 176"/>
                <a:gd name="T7" fmla="*/ 0 h 24"/>
                <a:gd name="T8" fmla="*/ 164 w 176"/>
                <a:gd name="T9" fmla="*/ 0 h 24"/>
                <a:gd name="T10" fmla="*/ 176 w 176"/>
                <a:gd name="T11" fmla="*/ 12 h 24"/>
                <a:gd name="T12" fmla="*/ 164 w 176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" h="24">
                  <a:moveTo>
                    <a:pt x="164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6" y="24"/>
                    <a:pt x="0" y="19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170" y="0"/>
                    <a:pt x="176" y="5"/>
                    <a:pt x="176" y="12"/>
                  </a:cubicBezTo>
                  <a:cubicBezTo>
                    <a:pt x="176" y="19"/>
                    <a:pt x="170" y="24"/>
                    <a:pt x="164" y="24"/>
                  </a:cubicBez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2844801" y="4100396"/>
              <a:ext cx="147638" cy="365125"/>
            </a:xfrm>
            <a:custGeom>
              <a:avLst/>
              <a:gdLst>
                <a:gd name="T0" fmla="*/ 93 w 93"/>
                <a:gd name="T1" fmla="*/ 230 h 230"/>
                <a:gd name="T2" fmla="*/ 0 w 93"/>
                <a:gd name="T3" fmla="*/ 185 h 230"/>
                <a:gd name="T4" fmla="*/ 0 w 93"/>
                <a:gd name="T5" fmla="*/ 45 h 230"/>
                <a:gd name="T6" fmla="*/ 93 w 93"/>
                <a:gd name="T7" fmla="*/ 0 h 230"/>
                <a:gd name="T8" fmla="*/ 93 w 93"/>
                <a:gd name="T9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230">
                  <a:moveTo>
                    <a:pt x="93" y="230"/>
                  </a:moveTo>
                  <a:lnTo>
                    <a:pt x="0" y="185"/>
                  </a:lnTo>
                  <a:lnTo>
                    <a:pt x="0" y="45"/>
                  </a:lnTo>
                  <a:lnTo>
                    <a:pt x="93" y="0"/>
                  </a:lnTo>
                  <a:lnTo>
                    <a:pt x="93" y="23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auto">
            <a:xfrm>
              <a:off x="2836863" y="3693996"/>
              <a:ext cx="147638" cy="146050"/>
            </a:xfrm>
            <a:prstGeom prst="ellipse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Freeform 45"/>
            <p:cNvSpPr>
              <a:spLocks/>
            </p:cNvSpPr>
            <p:nvPr/>
          </p:nvSpPr>
          <p:spPr bwMode="auto">
            <a:xfrm>
              <a:off x="3795713" y="4100396"/>
              <a:ext cx="146050" cy="365125"/>
            </a:xfrm>
            <a:custGeom>
              <a:avLst/>
              <a:gdLst>
                <a:gd name="T0" fmla="*/ 0 w 92"/>
                <a:gd name="T1" fmla="*/ 230 h 230"/>
                <a:gd name="T2" fmla="*/ 92 w 92"/>
                <a:gd name="T3" fmla="*/ 185 h 230"/>
                <a:gd name="T4" fmla="*/ 92 w 92"/>
                <a:gd name="T5" fmla="*/ 45 h 230"/>
                <a:gd name="T6" fmla="*/ 0 w 92"/>
                <a:gd name="T7" fmla="*/ 0 h 230"/>
                <a:gd name="T8" fmla="*/ 0 w 92"/>
                <a:gd name="T9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30">
                  <a:moveTo>
                    <a:pt x="0" y="230"/>
                  </a:moveTo>
                  <a:lnTo>
                    <a:pt x="92" y="185"/>
                  </a:lnTo>
                  <a:lnTo>
                    <a:pt x="92" y="45"/>
                  </a:lnTo>
                  <a:lnTo>
                    <a:pt x="0" y="0"/>
                  </a:lnTo>
                  <a:lnTo>
                    <a:pt x="0" y="23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Oval 46"/>
            <p:cNvSpPr>
              <a:spLocks noChangeArrowheads="1"/>
            </p:cNvSpPr>
            <p:nvPr/>
          </p:nvSpPr>
          <p:spPr bwMode="auto">
            <a:xfrm>
              <a:off x="3803651" y="3693996"/>
              <a:ext cx="146050" cy="146050"/>
            </a:xfrm>
            <a:prstGeom prst="ellipse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2995613" y="5348171"/>
              <a:ext cx="82234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 dirty="0">
                  <a:solidFill>
                    <a:srgbClr val="505050"/>
                  </a:solidFill>
                  <a:latin typeface="Segoe UI Light" panose="020B0502040204020203" pitchFamily="34" charset="0"/>
                </a:rPr>
                <a:t>to </a:t>
              </a:r>
              <a:r>
                <a:rPr lang="en-US" altLang="en-US" sz="1428" kern="0" dirty="0" err="1">
                  <a:solidFill>
                    <a:srgbClr val="505050"/>
                  </a:solidFill>
                  <a:latin typeface="Segoe UI Light" panose="020B0502040204020203" pitchFamily="34" charset="0"/>
                </a:rPr>
                <a:t>Chatbot</a:t>
              </a:r>
              <a:endParaRPr lang="en-US" altLang="en-US" sz="1836" kern="0" dirty="0"/>
            </a:p>
          </p:txBody>
        </p:sp>
      </p:grpSp>
      <p:grpSp>
        <p:nvGrpSpPr>
          <p:cNvPr id="7206" name="Group 7205"/>
          <p:cNvGrpSpPr/>
          <p:nvPr/>
        </p:nvGrpSpPr>
        <p:grpSpPr>
          <a:xfrm>
            <a:off x="7890771" y="3767534"/>
            <a:ext cx="1662332" cy="1911220"/>
            <a:chOff x="7735888" y="3693996"/>
            <a:chExt cx="1629885" cy="1873915"/>
          </a:xfrm>
        </p:grpSpPr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7735888" y="4227396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8010526" y="4167071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8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7"/>
            <p:cNvSpPr>
              <a:spLocks noChangeArrowheads="1"/>
            </p:cNvSpPr>
            <p:nvPr/>
          </p:nvSpPr>
          <p:spPr bwMode="auto">
            <a:xfrm>
              <a:off x="8266113" y="5133859"/>
              <a:ext cx="1099660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Chatbot sends</a:t>
              </a:r>
              <a:endParaRPr lang="en-US" altLang="en-US" sz="1836" kern="0"/>
            </a:p>
          </p:txBody>
        </p:sp>
        <p:sp>
          <p:nvSpPr>
            <p:cNvPr id="48" name="Rectangle 48"/>
            <p:cNvSpPr>
              <a:spLocks noChangeArrowheads="1"/>
            </p:cNvSpPr>
            <p:nvPr/>
          </p:nvSpPr>
          <p:spPr bwMode="auto">
            <a:xfrm>
              <a:off x="8467726" y="5348171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8524876" y="5348171"/>
              <a:ext cx="62998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esponse</a:t>
              </a:r>
              <a:endParaRPr lang="en-US" altLang="en-US" sz="1836" kern="0"/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8299451" y="3817821"/>
              <a:ext cx="41275" cy="34290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9264651" y="3817821"/>
              <a:ext cx="41275" cy="34290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8401051" y="3908309"/>
              <a:ext cx="803275" cy="804863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Oval 55"/>
            <p:cNvSpPr>
              <a:spLocks noChangeArrowheads="1"/>
            </p:cNvSpPr>
            <p:nvPr/>
          </p:nvSpPr>
          <p:spPr bwMode="auto">
            <a:xfrm>
              <a:off x="8472488" y="4028959"/>
              <a:ext cx="292100" cy="288925"/>
            </a:xfrm>
            <a:prstGeom prst="ellipse">
              <a:avLst/>
            </a:pr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Oval 56"/>
            <p:cNvSpPr>
              <a:spLocks noChangeArrowheads="1"/>
            </p:cNvSpPr>
            <p:nvPr/>
          </p:nvSpPr>
          <p:spPr bwMode="auto">
            <a:xfrm>
              <a:off x="8539163" y="4092459"/>
              <a:ext cx="161925" cy="161925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Oval 57"/>
            <p:cNvSpPr>
              <a:spLocks noChangeArrowheads="1"/>
            </p:cNvSpPr>
            <p:nvPr/>
          </p:nvSpPr>
          <p:spPr bwMode="auto">
            <a:xfrm>
              <a:off x="8840788" y="4028959"/>
              <a:ext cx="292100" cy="288925"/>
            </a:xfrm>
            <a:prstGeom prst="ellipse">
              <a:avLst/>
            </a:pr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Oval 58"/>
            <p:cNvSpPr>
              <a:spLocks noChangeArrowheads="1"/>
            </p:cNvSpPr>
            <p:nvPr/>
          </p:nvSpPr>
          <p:spPr bwMode="auto">
            <a:xfrm>
              <a:off x="8904288" y="4092459"/>
              <a:ext cx="161925" cy="161925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8472488" y="4394084"/>
              <a:ext cx="660400" cy="217488"/>
            </a:xfrm>
            <a:custGeom>
              <a:avLst/>
              <a:gdLst>
                <a:gd name="T0" fmla="*/ 146 w 176"/>
                <a:gd name="T1" fmla="*/ 58 h 58"/>
                <a:gd name="T2" fmla="*/ 30 w 176"/>
                <a:gd name="T3" fmla="*/ 58 h 58"/>
                <a:gd name="T4" fmla="*/ 0 w 176"/>
                <a:gd name="T5" fmla="*/ 29 h 58"/>
                <a:gd name="T6" fmla="*/ 30 w 176"/>
                <a:gd name="T7" fmla="*/ 0 h 58"/>
                <a:gd name="T8" fmla="*/ 146 w 176"/>
                <a:gd name="T9" fmla="*/ 0 h 58"/>
                <a:gd name="T10" fmla="*/ 176 w 176"/>
                <a:gd name="T11" fmla="*/ 29 h 58"/>
                <a:gd name="T12" fmla="*/ 146 w 176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" h="58">
                  <a:moveTo>
                    <a:pt x="146" y="58"/>
                  </a:moveTo>
                  <a:cubicBezTo>
                    <a:pt x="30" y="58"/>
                    <a:pt x="30" y="58"/>
                    <a:pt x="30" y="58"/>
                  </a:cubicBezTo>
                  <a:cubicBezTo>
                    <a:pt x="14" y="58"/>
                    <a:pt x="0" y="45"/>
                    <a:pt x="0" y="29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62" y="0"/>
                    <a:pt x="176" y="13"/>
                    <a:pt x="176" y="29"/>
                  </a:cubicBezTo>
                  <a:cubicBezTo>
                    <a:pt x="176" y="45"/>
                    <a:pt x="162" y="58"/>
                    <a:pt x="146" y="58"/>
                  </a:cubicBez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8253413" y="4100396"/>
              <a:ext cx="147638" cy="365125"/>
            </a:xfrm>
            <a:custGeom>
              <a:avLst/>
              <a:gdLst>
                <a:gd name="T0" fmla="*/ 93 w 93"/>
                <a:gd name="T1" fmla="*/ 230 h 230"/>
                <a:gd name="T2" fmla="*/ 0 w 93"/>
                <a:gd name="T3" fmla="*/ 185 h 230"/>
                <a:gd name="T4" fmla="*/ 0 w 93"/>
                <a:gd name="T5" fmla="*/ 45 h 230"/>
                <a:gd name="T6" fmla="*/ 93 w 93"/>
                <a:gd name="T7" fmla="*/ 0 h 230"/>
                <a:gd name="T8" fmla="*/ 93 w 93"/>
                <a:gd name="T9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230">
                  <a:moveTo>
                    <a:pt x="93" y="230"/>
                  </a:moveTo>
                  <a:lnTo>
                    <a:pt x="0" y="185"/>
                  </a:lnTo>
                  <a:lnTo>
                    <a:pt x="0" y="45"/>
                  </a:lnTo>
                  <a:lnTo>
                    <a:pt x="93" y="0"/>
                  </a:lnTo>
                  <a:lnTo>
                    <a:pt x="93" y="23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Oval 61"/>
            <p:cNvSpPr>
              <a:spLocks noChangeArrowheads="1"/>
            </p:cNvSpPr>
            <p:nvPr/>
          </p:nvSpPr>
          <p:spPr bwMode="auto">
            <a:xfrm>
              <a:off x="8247063" y="3693996"/>
              <a:ext cx="146050" cy="146050"/>
            </a:xfrm>
            <a:prstGeom prst="ellipse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Freeform 62"/>
            <p:cNvSpPr>
              <a:spLocks/>
            </p:cNvSpPr>
            <p:nvPr/>
          </p:nvSpPr>
          <p:spPr bwMode="auto">
            <a:xfrm>
              <a:off x="9204326" y="4100396"/>
              <a:ext cx="146050" cy="365125"/>
            </a:xfrm>
            <a:custGeom>
              <a:avLst/>
              <a:gdLst>
                <a:gd name="T0" fmla="*/ 0 w 92"/>
                <a:gd name="T1" fmla="*/ 230 h 230"/>
                <a:gd name="T2" fmla="*/ 92 w 92"/>
                <a:gd name="T3" fmla="*/ 185 h 230"/>
                <a:gd name="T4" fmla="*/ 92 w 92"/>
                <a:gd name="T5" fmla="*/ 45 h 230"/>
                <a:gd name="T6" fmla="*/ 0 w 92"/>
                <a:gd name="T7" fmla="*/ 0 h 230"/>
                <a:gd name="T8" fmla="*/ 0 w 92"/>
                <a:gd name="T9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30">
                  <a:moveTo>
                    <a:pt x="0" y="230"/>
                  </a:moveTo>
                  <a:lnTo>
                    <a:pt x="92" y="185"/>
                  </a:lnTo>
                  <a:lnTo>
                    <a:pt x="92" y="45"/>
                  </a:lnTo>
                  <a:lnTo>
                    <a:pt x="0" y="0"/>
                  </a:lnTo>
                  <a:lnTo>
                    <a:pt x="0" y="23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Oval 63"/>
            <p:cNvSpPr>
              <a:spLocks noChangeArrowheads="1"/>
            </p:cNvSpPr>
            <p:nvPr/>
          </p:nvSpPr>
          <p:spPr bwMode="auto">
            <a:xfrm>
              <a:off x="9212263" y="3693996"/>
              <a:ext cx="146050" cy="146050"/>
            </a:xfrm>
            <a:prstGeom prst="ellipse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64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65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Real-time bot messaging</a:t>
            </a:r>
          </a:p>
        </p:txBody>
      </p:sp>
    </p:spTree>
    <p:extLst>
      <p:ext uri="{BB962C8B-B14F-4D97-AF65-F5344CB8AC3E}">
        <p14:creationId xmlns:p14="http://schemas.microsoft.com/office/powerpoint/2010/main" val="3930618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742187"/>
          </a:xfrm>
        </p:spPr>
        <p:txBody>
          <a:bodyPr/>
          <a:lstStyle/>
          <a:p>
            <a:r>
              <a:rPr lang="en-US" dirty="0"/>
              <a:t>Example: Invoice Processing</a:t>
            </a:r>
          </a:p>
        </p:txBody>
      </p:sp>
      <p:sp>
        <p:nvSpPr>
          <p:cNvPr id="4" name="Rounded Rectangle 3"/>
          <p:cNvSpPr/>
          <p:nvPr/>
        </p:nvSpPr>
        <p:spPr bwMode="auto">
          <a:xfrm>
            <a:off x="2951107" y="4719244"/>
            <a:ext cx="2719679" cy="1961722"/>
          </a:xfrm>
          <a:prstGeom prst="roundRect">
            <a:avLst/>
          </a:prstGeom>
          <a:solidFill>
            <a:srgbClr val="D2D2D2">
              <a:alpha val="3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kern="0" dirty="0" err="1">
              <a:solidFill>
                <a:schemeClr val="accent6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876261" y="2080058"/>
            <a:ext cx="2175043" cy="2598616"/>
          </a:xfrm>
          <a:prstGeom prst="roundRect">
            <a:avLst/>
          </a:prstGeom>
          <a:solidFill>
            <a:srgbClr val="D2D2D2">
              <a:alpha val="3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kern="0" dirty="0" err="1">
              <a:solidFill>
                <a:schemeClr val="accent6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>
            <a:off x="2936547" y="2080058"/>
            <a:ext cx="8328637" cy="2598616"/>
          </a:xfrm>
          <a:prstGeom prst="roundRect">
            <a:avLst/>
          </a:prstGeom>
          <a:solidFill>
            <a:srgbClr val="D2D2D2">
              <a:alpha val="3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kern="0" dirty="0" err="1">
              <a:solidFill>
                <a:schemeClr val="accent6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Rounded Rectangle 10"/>
          <p:cNvSpPr/>
          <p:nvPr/>
        </p:nvSpPr>
        <p:spPr bwMode="auto">
          <a:xfrm>
            <a:off x="859381" y="2100489"/>
            <a:ext cx="2041105" cy="4557721"/>
          </a:xfrm>
          <a:prstGeom prst="roundRect">
            <a:avLst/>
          </a:prstGeom>
          <a:solidFill>
            <a:srgbClr val="D2D2D2">
              <a:alpha val="3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kern="0" dirty="0" err="1">
              <a:solidFill>
                <a:schemeClr val="accent6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717395" y="2399905"/>
            <a:ext cx="10626463" cy="4088506"/>
            <a:chOff x="108945" y="1405047"/>
            <a:chExt cx="11996707" cy="4878854"/>
          </a:xfrm>
        </p:grpSpPr>
        <p:sp>
          <p:nvSpPr>
            <p:cNvPr id="13" name="TextBox 12"/>
            <p:cNvSpPr txBox="1"/>
            <p:nvPr/>
          </p:nvSpPr>
          <p:spPr>
            <a:xfrm>
              <a:off x="9783934" y="1579479"/>
              <a:ext cx="2321718" cy="1184935"/>
            </a:xfrm>
            <a:prstGeom prst="rect">
              <a:avLst/>
            </a:prstGeom>
            <a:noFill/>
          </p:spPr>
          <p:txBody>
            <a:bodyPr wrap="square" lIns="186521" tIns="149217" rIns="186521" bIns="149217" rtlCol="0" anchor="ctr">
              <a:spAutoFit/>
            </a:bodyPr>
            <a:lstStyle/>
            <a:p>
              <a:pPr algn="ctr" defTabSz="932597">
                <a:lnSpc>
                  <a:spcPct val="90000"/>
                </a:lnSpc>
                <a:spcAft>
                  <a:spcPts val="612"/>
                </a:spcAft>
              </a:pPr>
              <a:r>
                <a:rPr lang="en-US" sz="2448" kern="0" dirty="0">
                  <a:solidFill>
                    <a:schemeClr val="accent6"/>
                  </a:solidFill>
                </a:rPr>
                <a:t>Store record</a:t>
              </a: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108945" y="1405047"/>
              <a:ext cx="11537748" cy="4878854"/>
              <a:chOff x="108945" y="1405047"/>
              <a:chExt cx="11537748" cy="4878854"/>
            </a:xfrm>
          </p:grpSpPr>
          <p:cxnSp>
            <p:nvCxnSpPr>
              <p:cNvPr id="15" name="Straight Arrow Connector 14"/>
              <p:cNvCxnSpPr>
                <a:stCxn id="18" idx="6"/>
                <a:endCxn id="21" idx="2"/>
              </p:cNvCxnSpPr>
              <p:nvPr/>
            </p:nvCxnSpPr>
            <p:spPr>
              <a:xfrm>
                <a:off x="4316017" y="3127492"/>
                <a:ext cx="1141808" cy="0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>
                <a:stCxn id="21" idx="6"/>
                <a:endCxn id="25" idx="2"/>
              </p:cNvCxnSpPr>
              <p:nvPr/>
            </p:nvCxnSpPr>
            <p:spPr>
              <a:xfrm>
                <a:off x="6734175" y="3127492"/>
                <a:ext cx="1218008" cy="0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>
                <a:stCxn id="25" idx="6"/>
                <a:endCxn id="27" idx="2"/>
              </p:cNvCxnSpPr>
              <p:nvPr/>
            </p:nvCxnSpPr>
            <p:spPr>
              <a:xfrm>
                <a:off x="9228533" y="3127492"/>
                <a:ext cx="1141810" cy="0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Oval 17"/>
              <p:cNvSpPr/>
              <p:nvPr/>
            </p:nvSpPr>
            <p:spPr bwMode="auto">
              <a:xfrm>
                <a:off x="3039667" y="2498842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2377845" y="1428356"/>
                <a:ext cx="2683073" cy="1184935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Post new invoice</a:t>
                </a:r>
              </a:p>
            </p:txBody>
          </p:sp>
          <p:sp>
            <p:nvSpPr>
              <p:cNvPr id="20" name="Right Arrow 19"/>
              <p:cNvSpPr/>
              <p:nvPr/>
            </p:nvSpPr>
            <p:spPr bwMode="auto">
              <a:xfrm>
                <a:off x="4620221" y="2917942"/>
                <a:ext cx="533400" cy="419100"/>
              </a:xfrm>
              <a:prstGeom prst="rightArrow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1" name="Oval 20"/>
              <p:cNvSpPr/>
              <p:nvPr/>
            </p:nvSpPr>
            <p:spPr bwMode="auto">
              <a:xfrm>
                <a:off x="5457825" y="2498842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" name="Oval 21"/>
              <p:cNvSpPr/>
              <p:nvPr/>
            </p:nvSpPr>
            <p:spPr bwMode="auto">
              <a:xfrm>
                <a:off x="3464695" y="5026601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751883" y="4329588"/>
                <a:ext cx="2705942" cy="772268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Fetch Invoice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4935141" y="1440365"/>
                <a:ext cx="2321718" cy="1184935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Grab raw file</a:t>
                </a:r>
              </a:p>
            </p:txBody>
          </p:sp>
          <p:sp>
            <p:nvSpPr>
              <p:cNvPr id="25" name="Oval 24"/>
              <p:cNvSpPr/>
              <p:nvPr/>
            </p:nvSpPr>
            <p:spPr bwMode="auto">
              <a:xfrm>
                <a:off x="7952183" y="2498842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7081311" y="1405047"/>
                <a:ext cx="2321718" cy="1184935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Convert to JSON</a:t>
                </a:r>
              </a:p>
            </p:txBody>
          </p:sp>
          <p:sp>
            <p:nvSpPr>
              <p:cNvPr id="27" name="Oval 26"/>
              <p:cNvSpPr/>
              <p:nvPr/>
            </p:nvSpPr>
            <p:spPr bwMode="auto">
              <a:xfrm>
                <a:off x="10370343" y="2498842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8" name="Oval 27"/>
              <p:cNvSpPr/>
              <p:nvPr/>
            </p:nvSpPr>
            <p:spPr bwMode="auto">
              <a:xfrm>
                <a:off x="614365" y="3739138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108945" y="2928411"/>
                <a:ext cx="2321718" cy="772268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API layer</a:t>
                </a:r>
              </a:p>
            </p:txBody>
          </p:sp>
          <p:sp>
            <p:nvSpPr>
              <p:cNvPr id="30" name="Equal 29"/>
              <p:cNvSpPr/>
              <p:nvPr/>
            </p:nvSpPr>
            <p:spPr bwMode="auto">
              <a:xfrm>
                <a:off x="7038379" y="2930211"/>
                <a:ext cx="609600" cy="394562"/>
              </a:xfrm>
              <a:prstGeom prst="mathEqual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1" name="Right Arrow 30"/>
              <p:cNvSpPr/>
              <p:nvPr/>
            </p:nvSpPr>
            <p:spPr bwMode="auto">
              <a:xfrm>
                <a:off x="9532737" y="2917942"/>
                <a:ext cx="533400" cy="419100"/>
              </a:xfrm>
              <a:prstGeom prst="rightArrow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2" name="Can 31"/>
              <p:cNvSpPr/>
              <p:nvPr/>
            </p:nvSpPr>
            <p:spPr bwMode="auto">
              <a:xfrm>
                <a:off x="8147444" y="5059756"/>
                <a:ext cx="885825" cy="1190988"/>
              </a:xfrm>
              <a:prstGeom prst="can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33" name="Straight Arrow Connector 32"/>
              <p:cNvCxnSpPr>
                <a:stCxn id="28" idx="7"/>
                <a:endCxn id="18" idx="2"/>
              </p:cNvCxnSpPr>
              <p:nvPr/>
            </p:nvCxnSpPr>
            <p:spPr>
              <a:xfrm flipV="1">
                <a:off x="1703798" y="3127492"/>
                <a:ext cx="1335869" cy="795773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>
                <a:stCxn id="28" idx="5"/>
                <a:endCxn id="22" idx="2"/>
              </p:cNvCxnSpPr>
              <p:nvPr/>
            </p:nvCxnSpPr>
            <p:spPr>
              <a:xfrm>
                <a:off x="1703797" y="4812310"/>
                <a:ext cx="1760898" cy="842941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Plus 34"/>
              <p:cNvSpPr/>
              <p:nvPr/>
            </p:nvSpPr>
            <p:spPr bwMode="auto">
              <a:xfrm>
                <a:off x="2078238" y="3233824"/>
                <a:ext cx="533400" cy="523875"/>
              </a:xfrm>
              <a:prstGeom prst="mathPlus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6" name="Plus 35"/>
              <p:cNvSpPr/>
              <p:nvPr/>
            </p:nvSpPr>
            <p:spPr bwMode="auto">
              <a:xfrm>
                <a:off x="2100264" y="4975811"/>
                <a:ext cx="533400" cy="523875"/>
              </a:xfrm>
              <a:prstGeom prst="mathPlus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37" name="Straight Arrow Connector 36"/>
              <p:cNvCxnSpPr>
                <a:stCxn id="22" idx="6"/>
                <a:endCxn id="32" idx="2"/>
              </p:cNvCxnSpPr>
              <p:nvPr/>
            </p:nvCxnSpPr>
            <p:spPr>
              <a:xfrm flipV="1">
                <a:off x="4741045" y="5655250"/>
                <a:ext cx="3406399" cy="1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Elbow Connector 37"/>
              <p:cNvCxnSpPr>
                <a:stCxn id="27" idx="4"/>
                <a:endCxn id="32" idx="4"/>
              </p:cNvCxnSpPr>
              <p:nvPr/>
            </p:nvCxnSpPr>
            <p:spPr>
              <a:xfrm rot="5400000">
                <a:off x="9071340" y="3718071"/>
                <a:ext cx="1899108" cy="1975250"/>
              </a:xfrm>
              <a:prstGeom prst="bentConnector2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9" name="TextBox 38"/>
          <p:cNvSpPr txBox="1"/>
          <p:nvPr/>
        </p:nvSpPr>
        <p:spPr>
          <a:xfrm>
            <a:off x="709867" y="1985919"/>
            <a:ext cx="2286442" cy="992982"/>
          </a:xfrm>
          <a:prstGeom prst="rect">
            <a:avLst/>
          </a:prstGeom>
          <a:noFill/>
        </p:spPr>
        <p:txBody>
          <a:bodyPr wrap="square" lIns="186521" tIns="149217" rIns="186521" bIns="149217" rtlCol="0" anchor="ctr">
            <a:spAutoFit/>
          </a:bodyPr>
          <a:lstStyle/>
          <a:p>
            <a:pPr algn="ctr" defTabSz="932597">
              <a:lnSpc>
                <a:spcPct val="90000"/>
              </a:lnSpc>
              <a:spcAft>
                <a:spcPts val="612"/>
              </a:spcAft>
            </a:pPr>
            <a:r>
              <a:rPr lang="en-US" sz="2448" kern="0" dirty="0">
                <a:solidFill>
                  <a:schemeClr val="accent6"/>
                </a:solidFill>
              </a:rPr>
              <a:t>API Management</a:t>
            </a:r>
          </a:p>
        </p:txBody>
      </p:sp>
      <p:pic>
        <p:nvPicPr>
          <p:cNvPr id="40" name="Picture 2" descr="https://az213233.vo.msecnd.net/Content/6.0.00298.4.160413-1548/ApiManagement/Images/ApiManagement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1700"/>
          <a:stretch/>
        </p:blipFill>
        <p:spPr bwMode="auto">
          <a:xfrm>
            <a:off x="1505424" y="4585551"/>
            <a:ext cx="449891" cy="529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61131" y="3624508"/>
            <a:ext cx="537883" cy="437629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2934183" y="1951637"/>
            <a:ext cx="3536080" cy="647165"/>
          </a:xfrm>
          <a:prstGeom prst="rect">
            <a:avLst/>
          </a:prstGeom>
          <a:noFill/>
        </p:spPr>
        <p:txBody>
          <a:bodyPr wrap="square" lIns="186521" tIns="149217" rIns="186521" bIns="149217" rtlCol="0" anchor="ctr">
            <a:spAutoFit/>
          </a:bodyPr>
          <a:lstStyle/>
          <a:p>
            <a:pPr algn="ctr" defTabSz="932597">
              <a:lnSpc>
                <a:spcPct val="90000"/>
              </a:lnSpc>
              <a:spcAft>
                <a:spcPts val="612"/>
              </a:spcAft>
            </a:pPr>
            <a:r>
              <a:rPr lang="en-US" sz="2448" kern="0" dirty="0">
                <a:solidFill>
                  <a:schemeClr val="accent6"/>
                </a:solidFill>
              </a:rPr>
              <a:t>Logic App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5017" y="3577935"/>
            <a:ext cx="512379" cy="484202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1878" y="3577935"/>
            <a:ext cx="512379" cy="484202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8787" y="3577935"/>
            <a:ext cx="512379" cy="484202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86198" y="5770568"/>
            <a:ext cx="537883" cy="437629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6795249" y="1932146"/>
            <a:ext cx="2286442" cy="647165"/>
          </a:xfrm>
          <a:prstGeom prst="rect">
            <a:avLst/>
          </a:prstGeom>
          <a:noFill/>
        </p:spPr>
        <p:txBody>
          <a:bodyPr wrap="square" lIns="186521" tIns="149217" rIns="186521" bIns="149217" rtlCol="0" anchor="ctr">
            <a:spAutoFit/>
          </a:bodyPr>
          <a:lstStyle/>
          <a:p>
            <a:pPr algn="ctr" defTabSz="932597">
              <a:lnSpc>
                <a:spcPct val="90000"/>
              </a:lnSpc>
              <a:spcAft>
                <a:spcPts val="612"/>
              </a:spcAft>
            </a:pPr>
            <a:r>
              <a:rPr lang="en-US" sz="2448" kern="0" dirty="0">
                <a:solidFill>
                  <a:schemeClr val="accent6"/>
                </a:solidFill>
              </a:rPr>
              <a:t>Function</a:t>
            </a:r>
          </a:p>
        </p:txBody>
      </p:sp>
    </p:spTree>
    <p:extLst>
      <p:ext uri="{BB962C8B-B14F-4D97-AF65-F5344CB8AC3E}">
        <p14:creationId xmlns:p14="http://schemas.microsoft.com/office/powerpoint/2010/main" val="2011489691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started and reach out!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2096026"/>
          </a:xfrm>
        </p:spPr>
        <p:txBody>
          <a:bodyPr/>
          <a:lstStyle/>
          <a:p>
            <a:r>
              <a:rPr lang="en-US" dirty="0"/>
              <a:t>Try Functions – </a:t>
            </a:r>
            <a:r>
              <a:rPr lang="en-US" dirty="0">
                <a:hlinkClick r:id="rId2"/>
              </a:rPr>
              <a:t>https://functions.azure.com</a:t>
            </a:r>
            <a:endParaRPr lang="en-US" dirty="0"/>
          </a:p>
          <a:p>
            <a:r>
              <a:rPr lang="en-US" dirty="0"/>
              <a:t>Try App Service – </a:t>
            </a:r>
            <a:r>
              <a:rPr lang="en-US" dirty="0">
                <a:hlinkClick r:id="rId3"/>
              </a:rPr>
              <a:t>https://tryappservice.azure.com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4866" y="2765858"/>
            <a:ext cx="4351519" cy="3840082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7005769" y="3063773"/>
            <a:ext cx="3407915" cy="3140629"/>
            <a:chOff x="827088" y="-3463925"/>
            <a:chExt cx="3833812" cy="3816350"/>
          </a:xfrm>
          <a:solidFill>
            <a:srgbClr val="00B0F0"/>
          </a:solidFill>
        </p:grpSpPr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2863850" y="-1444625"/>
              <a:ext cx="1797050" cy="1797050"/>
            </a:xfrm>
            <a:custGeom>
              <a:avLst/>
              <a:gdLst>
                <a:gd name="T0" fmla="*/ 233 w 515"/>
                <a:gd name="T1" fmla="*/ 221 h 515"/>
                <a:gd name="T2" fmla="*/ 0 w 515"/>
                <a:gd name="T3" fmla="*/ 221 h 515"/>
                <a:gd name="T4" fmla="*/ 0 w 515"/>
                <a:gd name="T5" fmla="*/ 463 h 515"/>
                <a:gd name="T6" fmla="*/ 0 w 515"/>
                <a:gd name="T7" fmla="*/ 467 h 515"/>
                <a:gd name="T8" fmla="*/ 0 w 515"/>
                <a:gd name="T9" fmla="*/ 468 h 515"/>
                <a:gd name="T10" fmla="*/ 0 w 515"/>
                <a:gd name="T11" fmla="*/ 472 h 515"/>
                <a:gd name="T12" fmla="*/ 1 w 515"/>
                <a:gd name="T13" fmla="*/ 472 h 515"/>
                <a:gd name="T14" fmla="*/ 51 w 515"/>
                <a:gd name="T15" fmla="*/ 515 h 515"/>
                <a:gd name="T16" fmla="*/ 463 w 515"/>
                <a:gd name="T17" fmla="*/ 515 h 515"/>
                <a:gd name="T18" fmla="*/ 515 w 515"/>
                <a:gd name="T19" fmla="*/ 463 h 515"/>
                <a:gd name="T20" fmla="*/ 515 w 515"/>
                <a:gd name="T21" fmla="*/ 51 h 515"/>
                <a:gd name="T22" fmla="*/ 463 w 515"/>
                <a:gd name="T23" fmla="*/ 0 h 515"/>
                <a:gd name="T24" fmla="*/ 404 w 515"/>
                <a:gd name="T25" fmla="*/ 0 h 515"/>
                <a:gd name="T26" fmla="*/ 411 w 515"/>
                <a:gd name="T27" fmla="*/ 50 h 515"/>
                <a:gd name="T28" fmla="*/ 233 w 515"/>
                <a:gd name="T29" fmla="*/ 221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5" h="515">
                  <a:moveTo>
                    <a:pt x="233" y="221"/>
                  </a:moveTo>
                  <a:cubicBezTo>
                    <a:pt x="196" y="221"/>
                    <a:pt x="101" y="221"/>
                    <a:pt x="0" y="221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0" y="465"/>
                    <a:pt x="0" y="466"/>
                    <a:pt x="0" y="467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0" y="469"/>
                    <a:pt x="0" y="471"/>
                    <a:pt x="0" y="472"/>
                  </a:cubicBezTo>
                  <a:cubicBezTo>
                    <a:pt x="1" y="472"/>
                    <a:pt x="1" y="472"/>
                    <a:pt x="1" y="472"/>
                  </a:cubicBezTo>
                  <a:cubicBezTo>
                    <a:pt x="5" y="496"/>
                    <a:pt x="26" y="515"/>
                    <a:pt x="51" y="515"/>
                  </a:cubicBezTo>
                  <a:cubicBezTo>
                    <a:pt x="463" y="515"/>
                    <a:pt x="463" y="515"/>
                    <a:pt x="463" y="515"/>
                  </a:cubicBezTo>
                  <a:cubicBezTo>
                    <a:pt x="492" y="515"/>
                    <a:pt x="515" y="492"/>
                    <a:pt x="515" y="463"/>
                  </a:cubicBezTo>
                  <a:cubicBezTo>
                    <a:pt x="515" y="51"/>
                    <a:pt x="515" y="51"/>
                    <a:pt x="515" y="51"/>
                  </a:cubicBezTo>
                  <a:cubicBezTo>
                    <a:pt x="515" y="23"/>
                    <a:pt x="492" y="0"/>
                    <a:pt x="463" y="0"/>
                  </a:cubicBezTo>
                  <a:cubicBezTo>
                    <a:pt x="404" y="0"/>
                    <a:pt x="404" y="0"/>
                    <a:pt x="404" y="0"/>
                  </a:cubicBezTo>
                  <a:cubicBezTo>
                    <a:pt x="409" y="15"/>
                    <a:pt x="411" y="32"/>
                    <a:pt x="411" y="50"/>
                  </a:cubicBezTo>
                  <a:cubicBezTo>
                    <a:pt x="411" y="148"/>
                    <a:pt x="332" y="221"/>
                    <a:pt x="233" y="2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dirty="0">
                <a:solidFill>
                  <a:srgbClr val="FFFFFF"/>
                </a:solidFill>
                <a:latin typeface="Segoe UI Light" charset="0"/>
              </a:endParaRPr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827088" y="-1444625"/>
              <a:ext cx="1797050" cy="1797050"/>
            </a:xfrm>
            <a:custGeom>
              <a:avLst/>
              <a:gdLst>
                <a:gd name="T0" fmla="*/ 106 w 515"/>
                <a:gd name="T1" fmla="*/ 50 h 515"/>
                <a:gd name="T2" fmla="*/ 114 w 515"/>
                <a:gd name="T3" fmla="*/ 0 h 515"/>
                <a:gd name="T4" fmla="*/ 52 w 515"/>
                <a:gd name="T5" fmla="*/ 0 h 515"/>
                <a:gd name="T6" fmla="*/ 1 w 515"/>
                <a:gd name="T7" fmla="*/ 42 h 515"/>
                <a:gd name="T8" fmla="*/ 1 w 515"/>
                <a:gd name="T9" fmla="*/ 43 h 515"/>
                <a:gd name="T10" fmla="*/ 0 w 515"/>
                <a:gd name="T11" fmla="*/ 46 h 515"/>
                <a:gd name="T12" fmla="*/ 0 w 515"/>
                <a:gd name="T13" fmla="*/ 47 h 515"/>
                <a:gd name="T14" fmla="*/ 0 w 515"/>
                <a:gd name="T15" fmla="*/ 51 h 515"/>
                <a:gd name="T16" fmla="*/ 0 w 515"/>
                <a:gd name="T17" fmla="*/ 463 h 515"/>
                <a:gd name="T18" fmla="*/ 0 w 515"/>
                <a:gd name="T19" fmla="*/ 467 h 515"/>
                <a:gd name="T20" fmla="*/ 0 w 515"/>
                <a:gd name="T21" fmla="*/ 468 h 515"/>
                <a:gd name="T22" fmla="*/ 1 w 515"/>
                <a:gd name="T23" fmla="*/ 472 h 515"/>
                <a:gd name="T24" fmla="*/ 1 w 515"/>
                <a:gd name="T25" fmla="*/ 472 h 515"/>
                <a:gd name="T26" fmla="*/ 52 w 515"/>
                <a:gd name="T27" fmla="*/ 515 h 515"/>
                <a:gd name="T28" fmla="*/ 464 w 515"/>
                <a:gd name="T29" fmla="*/ 515 h 515"/>
                <a:gd name="T30" fmla="*/ 515 w 515"/>
                <a:gd name="T31" fmla="*/ 463 h 515"/>
                <a:gd name="T32" fmla="*/ 515 w 515"/>
                <a:gd name="T33" fmla="*/ 221 h 515"/>
                <a:gd name="T34" fmla="*/ 284 w 515"/>
                <a:gd name="T35" fmla="*/ 221 h 515"/>
                <a:gd name="T36" fmla="*/ 106 w 515"/>
                <a:gd name="T37" fmla="*/ 50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5" h="515">
                  <a:moveTo>
                    <a:pt x="106" y="50"/>
                  </a:moveTo>
                  <a:cubicBezTo>
                    <a:pt x="106" y="32"/>
                    <a:pt x="109" y="15"/>
                    <a:pt x="11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6" y="0"/>
                    <a:pt x="5" y="18"/>
                    <a:pt x="1" y="42"/>
                  </a:cubicBezTo>
                  <a:cubicBezTo>
                    <a:pt x="1" y="42"/>
                    <a:pt x="1" y="42"/>
                    <a:pt x="1" y="43"/>
                  </a:cubicBezTo>
                  <a:cubicBezTo>
                    <a:pt x="1" y="44"/>
                    <a:pt x="1" y="45"/>
                    <a:pt x="0" y="46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0" y="465"/>
                    <a:pt x="0" y="466"/>
                    <a:pt x="0" y="467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1" y="469"/>
                    <a:pt x="1" y="471"/>
                    <a:pt x="1" y="472"/>
                  </a:cubicBezTo>
                  <a:cubicBezTo>
                    <a:pt x="1" y="472"/>
                    <a:pt x="1" y="472"/>
                    <a:pt x="1" y="472"/>
                  </a:cubicBezTo>
                  <a:cubicBezTo>
                    <a:pt x="5" y="496"/>
                    <a:pt x="26" y="515"/>
                    <a:pt x="52" y="515"/>
                  </a:cubicBezTo>
                  <a:cubicBezTo>
                    <a:pt x="464" y="515"/>
                    <a:pt x="464" y="515"/>
                    <a:pt x="464" y="515"/>
                  </a:cubicBezTo>
                  <a:cubicBezTo>
                    <a:pt x="492" y="515"/>
                    <a:pt x="515" y="492"/>
                    <a:pt x="515" y="463"/>
                  </a:cubicBezTo>
                  <a:cubicBezTo>
                    <a:pt x="515" y="221"/>
                    <a:pt x="515" y="221"/>
                    <a:pt x="515" y="221"/>
                  </a:cubicBezTo>
                  <a:cubicBezTo>
                    <a:pt x="419" y="221"/>
                    <a:pt x="327" y="221"/>
                    <a:pt x="284" y="221"/>
                  </a:cubicBezTo>
                  <a:cubicBezTo>
                    <a:pt x="186" y="221"/>
                    <a:pt x="106" y="148"/>
                    <a:pt x="106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dirty="0">
                <a:solidFill>
                  <a:srgbClr val="FFFFFF"/>
                </a:solidFill>
                <a:latin typeface="Segoe UI Light" charset="0"/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2863850" y="-3463925"/>
              <a:ext cx="1797050" cy="1793875"/>
            </a:xfrm>
            <a:custGeom>
              <a:avLst/>
              <a:gdLst>
                <a:gd name="T0" fmla="*/ 515 w 515"/>
                <a:gd name="T1" fmla="*/ 463 h 514"/>
                <a:gd name="T2" fmla="*/ 515 w 515"/>
                <a:gd name="T3" fmla="*/ 51 h 514"/>
                <a:gd name="T4" fmla="*/ 463 w 515"/>
                <a:gd name="T5" fmla="*/ 0 h 514"/>
                <a:gd name="T6" fmla="*/ 51 w 515"/>
                <a:gd name="T7" fmla="*/ 0 h 514"/>
                <a:gd name="T8" fmla="*/ 1 w 515"/>
                <a:gd name="T9" fmla="*/ 42 h 514"/>
                <a:gd name="T10" fmla="*/ 0 w 515"/>
                <a:gd name="T11" fmla="*/ 42 h 514"/>
                <a:gd name="T12" fmla="*/ 0 w 515"/>
                <a:gd name="T13" fmla="*/ 46 h 514"/>
                <a:gd name="T14" fmla="*/ 0 w 515"/>
                <a:gd name="T15" fmla="*/ 47 h 514"/>
                <a:gd name="T16" fmla="*/ 0 w 515"/>
                <a:gd name="T17" fmla="*/ 51 h 514"/>
                <a:gd name="T18" fmla="*/ 0 w 515"/>
                <a:gd name="T19" fmla="*/ 238 h 514"/>
                <a:gd name="T20" fmla="*/ 56 w 515"/>
                <a:gd name="T21" fmla="*/ 231 h 514"/>
                <a:gd name="T22" fmla="*/ 283 w 515"/>
                <a:gd name="T23" fmla="*/ 458 h 514"/>
                <a:gd name="T24" fmla="*/ 282 w 515"/>
                <a:gd name="T25" fmla="*/ 465 h 514"/>
                <a:gd name="T26" fmla="*/ 365 w 515"/>
                <a:gd name="T27" fmla="*/ 514 h 514"/>
                <a:gd name="T28" fmla="*/ 463 w 515"/>
                <a:gd name="T29" fmla="*/ 514 h 514"/>
                <a:gd name="T30" fmla="*/ 515 w 515"/>
                <a:gd name="T31" fmla="*/ 463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15" h="514">
                  <a:moveTo>
                    <a:pt x="515" y="463"/>
                  </a:moveTo>
                  <a:cubicBezTo>
                    <a:pt x="515" y="51"/>
                    <a:pt x="515" y="51"/>
                    <a:pt x="515" y="51"/>
                  </a:cubicBezTo>
                  <a:cubicBezTo>
                    <a:pt x="515" y="23"/>
                    <a:pt x="492" y="0"/>
                    <a:pt x="463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26" y="0"/>
                    <a:pt x="5" y="18"/>
                    <a:pt x="1" y="42"/>
                  </a:cubicBezTo>
                  <a:cubicBezTo>
                    <a:pt x="1" y="42"/>
                    <a:pt x="1" y="42"/>
                    <a:pt x="0" y="42"/>
                  </a:cubicBezTo>
                  <a:cubicBezTo>
                    <a:pt x="0" y="44"/>
                    <a:pt x="0" y="45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8" y="233"/>
                    <a:pt x="36" y="231"/>
                    <a:pt x="56" y="231"/>
                  </a:cubicBezTo>
                  <a:cubicBezTo>
                    <a:pt x="181" y="231"/>
                    <a:pt x="283" y="332"/>
                    <a:pt x="283" y="458"/>
                  </a:cubicBezTo>
                  <a:cubicBezTo>
                    <a:pt x="283" y="460"/>
                    <a:pt x="282" y="463"/>
                    <a:pt x="282" y="465"/>
                  </a:cubicBezTo>
                  <a:cubicBezTo>
                    <a:pt x="314" y="475"/>
                    <a:pt x="343" y="492"/>
                    <a:pt x="365" y="514"/>
                  </a:cubicBezTo>
                  <a:cubicBezTo>
                    <a:pt x="463" y="514"/>
                    <a:pt x="463" y="514"/>
                    <a:pt x="463" y="514"/>
                  </a:cubicBezTo>
                  <a:cubicBezTo>
                    <a:pt x="492" y="514"/>
                    <a:pt x="515" y="491"/>
                    <a:pt x="515" y="4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dirty="0">
                <a:solidFill>
                  <a:srgbClr val="FFFFFF"/>
                </a:solidFill>
                <a:latin typeface="Segoe UI Light" charset="0"/>
              </a:endParaRPr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827088" y="-3463925"/>
              <a:ext cx="1797050" cy="1793875"/>
            </a:xfrm>
            <a:custGeom>
              <a:avLst/>
              <a:gdLst>
                <a:gd name="T0" fmla="*/ 247 w 515"/>
                <a:gd name="T1" fmla="*/ 462 h 514"/>
                <a:gd name="T2" fmla="*/ 245 w 515"/>
                <a:gd name="T3" fmla="*/ 438 h 514"/>
                <a:gd name="T4" fmla="*/ 383 w 515"/>
                <a:gd name="T5" fmla="*/ 300 h 514"/>
                <a:gd name="T6" fmla="*/ 458 w 515"/>
                <a:gd name="T7" fmla="*/ 322 h 514"/>
                <a:gd name="T8" fmla="*/ 515 w 515"/>
                <a:gd name="T9" fmla="*/ 268 h 514"/>
                <a:gd name="T10" fmla="*/ 515 w 515"/>
                <a:gd name="T11" fmla="*/ 51 h 514"/>
                <a:gd name="T12" fmla="*/ 464 w 515"/>
                <a:gd name="T13" fmla="*/ 0 h 514"/>
                <a:gd name="T14" fmla="*/ 52 w 515"/>
                <a:gd name="T15" fmla="*/ 0 h 514"/>
                <a:gd name="T16" fmla="*/ 1 w 515"/>
                <a:gd name="T17" fmla="*/ 42 h 514"/>
                <a:gd name="T18" fmla="*/ 1 w 515"/>
                <a:gd name="T19" fmla="*/ 42 h 514"/>
                <a:gd name="T20" fmla="*/ 0 w 515"/>
                <a:gd name="T21" fmla="*/ 46 h 514"/>
                <a:gd name="T22" fmla="*/ 0 w 515"/>
                <a:gd name="T23" fmla="*/ 47 h 514"/>
                <a:gd name="T24" fmla="*/ 0 w 515"/>
                <a:gd name="T25" fmla="*/ 51 h 514"/>
                <a:gd name="T26" fmla="*/ 0 w 515"/>
                <a:gd name="T27" fmla="*/ 463 h 514"/>
                <a:gd name="T28" fmla="*/ 0 w 515"/>
                <a:gd name="T29" fmla="*/ 467 h 514"/>
                <a:gd name="T30" fmla="*/ 0 w 515"/>
                <a:gd name="T31" fmla="*/ 468 h 514"/>
                <a:gd name="T32" fmla="*/ 1 w 515"/>
                <a:gd name="T33" fmla="*/ 472 h 514"/>
                <a:gd name="T34" fmla="*/ 1 w 515"/>
                <a:gd name="T35" fmla="*/ 472 h 514"/>
                <a:gd name="T36" fmla="*/ 52 w 515"/>
                <a:gd name="T37" fmla="*/ 514 h 514"/>
                <a:gd name="T38" fmla="*/ 151 w 515"/>
                <a:gd name="T39" fmla="*/ 514 h 514"/>
                <a:gd name="T40" fmla="*/ 247 w 515"/>
                <a:gd name="T41" fmla="*/ 462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15" h="514">
                  <a:moveTo>
                    <a:pt x="247" y="462"/>
                  </a:moveTo>
                  <a:cubicBezTo>
                    <a:pt x="246" y="454"/>
                    <a:pt x="245" y="446"/>
                    <a:pt x="245" y="438"/>
                  </a:cubicBezTo>
                  <a:cubicBezTo>
                    <a:pt x="245" y="362"/>
                    <a:pt x="306" y="300"/>
                    <a:pt x="383" y="300"/>
                  </a:cubicBezTo>
                  <a:cubicBezTo>
                    <a:pt x="411" y="300"/>
                    <a:pt x="436" y="308"/>
                    <a:pt x="458" y="322"/>
                  </a:cubicBezTo>
                  <a:cubicBezTo>
                    <a:pt x="474" y="301"/>
                    <a:pt x="493" y="283"/>
                    <a:pt x="515" y="268"/>
                  </a:cubicBezTo>
                  <a:cubicBezTo>
                    <a:pt x="515" y="51"/>
                    <a:pt x="515" y="51"/>
                    <a:pt x="515" y="51"/>
                  </a:cubicBezTo>
                  <a:cubicBezTo>
                    <a:pt x="515" y="23"/>
                    <a:pt x="492" y="0"/>
                    <a:pt x="46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6" y="0"/>
                    <a:pt x="5" y="18"/>
                    <a:pt x="1" y="42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4"/>
                    <a:pt x="1" y="45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0" y="464"/>
                    <a:pt x="0" y="466"/>
                    <a:pt x="0" y="467"/>
                  </a:cubicBezTo>
                  <a:cubicBezTo>
                    <a:pt x="0" y="467"/>
                    <a:pt x="0" y="468"/>
                    <a:pt x="0" y="468"/>
                  </a:cubicBezTo>
                  <a:cubicBezTo>
                    <a:pt x="1" y="469"/>
                    <a:pt x="1" y="470"/>
                    <a:pt x="1" y="472"/>
                  </a:cubicBezTo>
                  <a:cubicBezTo>
                    <a:pt x="1" y="472"/>
                    <a:pt x="1" y="472"/>
                    <a:pt x="1" y="472"/>
                  </a:cubicBezTo>
                  <a:cubicBezTo>
                    <a:pt x="5" y="496"/>
                    <a:pt x="26" y="514"/>
                    <a:pt x="52" y="514"/>
                  </a:cubicBezTo>
                  <a:cubicBezTo>
                    <a:pt x="151" y="514"/>
                    <a:pt x="151" y="514"/>
                    <a:pt x="151" y="514"/>
                  </a:cubicBezTo>
                  <a:cubicBezTo>
                    <a:pt x="176" y="488"/>
                    <a:pt x="209" y="470"/>
                    <a:pt x="247" y="4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dirty="0">
                <a:solidFill>
                  <a:srgbClr val="FFFFFF"/>
                </a:solidFill>
                <a:latin typeface="Segoe UI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4945257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6074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7"/>
          <p:cNvSpPr>
            <a:spLocks/>
          </p:cNvSpPr>
          <p:nvPr/>
        </p:nvSpPr>
        <p:spPr bwMode="auto">
          <a:xfrm>
            <a:off x="328098" y="2289100"/>
            <a:ext cx="3364102" cy="2336474"/>
          </a:xfrm>
          <a:custGeom>
            <a:avLst/>
            <a:gdLst>
              <a:gd name="T0" fmla="*/ 462 w 550"/>
              <a:gd name="T1" fmla="*/ 159 h 362"/>
              <a:gd name="T2" fmla="*/ 462 w 550"/>
              <a:gd name="T3" fmla="*/ 152 h 362"/>
              <a:gd name="T4" fmla="*/ 311 w 550"/>
              <a:gd name="T5" fmla="*/ 0 h 362"/>
              <a:gd name="T6" fmla="*/ 184 w 550"/>
              <a:gd name="T7" fmla="*/ 68 h 362"/>
              <a:gd name="T8" fmla="*/ 143 w 550"/>
              <a:gd name="T9" fmla="*/ 57 h 362"/>
              <a:gd name="T10" fmla="*/ 94 w 550"/>
              <a:gd name="T11" fmla="*/ 72 h 362"/>
              <a:gd name="T12" fmla="*/ 55 w 550"/>
              <a:gd name="T13" fmla="*/ 143 h 362"/>
              <a:gd name="T14" fmla="*/ 0 w 550"/>
              <a:gd name="T15" fmla="*/ 243 h 362"/>
              <a:gd name="T16" fmla="*/ 106 w 550"/>
              <a:gd name="T17" fmla="*/ 362 h 362"/>
              <a:gd name="T18" fmla="*/ 119 w 550"/>
              <a:gd name="T19" fmla="*/ 362 h 362"/>
              <a:gd name="T20" fmla="*/ 131 w 550"/>
              <a:gd name="T21" fmla="*/ 362 h 362"/>
              <a:gd name="T22" fmla="*/ 379 w 550"/>
              <a:gd name="T23" fmla="*/ 362 h 362"/>
              <a:gd name="T24" fmla="*/ 384 w 550"/>
              <a:gd name="T25" fmla="*/ 362 h 362"/>
              <a:gd name="T26" fmla="*/ 390 w 550"/>
              <a:gd name="T27" fmla="*/ 362 h 362"/>
              <a:gd name="T28" fmla="*/ 409 w 550"/>
              <a:gd name="T29" fmla="*/ 362 h 362"/>
              <a:gd name="T30" fmla="*/ 448 w 550"/>
              <a:gd name="T31" fmla="*/ 362 h 362"/>
              <a:gd name="T32" fmla="*/ 550 w 550"/>
              <a:gd name="T33" fmla="*/ 260 h 362"/>
              <a:gd name="T34" fmla="*/ 462 w 550"/>
              <a:gd name="T35" fmla="*/ 15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50" h="362">
                <a:moveTo>
                  <a:pt x="462" y="159"/>
                </a:moveTo>
                <a:cubicBezTo>
                  <a:pt x="462" y="157"/>
                  <a:pt x="462" y="154"/>
                  <a:pt x="462" y="152"/>
                </a:cubicBezTo>
                <a:cubicBezTo>
                  <a:pt x="462" y="68"/>
                  <a:pt x="395" y="0"/>
                  <a:pt x="311" y="0"/>
                </a:cubicBezTo>
                <a:cubicBezTo>
                  <a:pt x="258" y="0"/>
                  <a:pt x="211" y="28"/>
                  <a:pt x="184" y="68"/>
                </a:cubicBezTo>
                <a:cubicBezTo>
                  <a:pt x="172" y="61"/>
                  <a:pt x="158" y="57"/>
                  <a:pt x="143" y="57"/>
                </a:cubicBezTo>
                <a:cubicBezTo>
                  <a:pt x="124" y="57"/>
                  <a:pt x="108" y="62"/>
                  <a:pt x="94" y="72"/>
                </a:cubicBezTo>
                <a:cubicBezTo>
                  <a:pt x="70" y="87"/>
                  <a:pt x="55" y="113"/>
                  <a:pt x="55" y="143"/>
                </a:cubicBezTo>
                <a:cubicBezTo>
                  <a:pt x="22" y="164"/>
                  <a:pt x="0" y="201"/>
                  <a:pt x="0" y="243"/>
                </a:cubicBezTo>
                <a:cubicBezTo>
                  <a:pt x="0" y="305"/>
                  <a:pt x="46" y="355"/>
                  <a:pt x="106" y="362"/>
                </a:cubicBezTo>
                <a:cubicBezTo>
                  <a:pt x="110" y="362"/>
                  <a:pt x="115" y="362"/>
                  <a:pt x="119" y="362"/>
                </a:cubicBezTo>
                <a:cubicBezTo>
                  <a:pt x="123" y="362"/>
                  <a:pt x="127" y="362"/>
                  <a:pt x="131" y="362"/>
                </a:cubicBezTo>
                <a:cubicBezTo>
                  <a:pt x="187" y="362"/>
                  <a:pt x="318" y="362"/>
                  <a:pt x="379" y="362"/>
                </a:cubicBezTo>
                <a:cubicBezTo>
                  <a:pt x="381" y="362"/>
                  <a:pt x="383" y="362"/>
                  <a:pt x="384" y="362"/>
                </a:cubicBezTo>
                <a:cubicBezTo>
                  <a:pt x="390" y="362"/>
                  <a:pt x="390" y="362"/>
                  <a:pt x="390" y="362"/>
                </a:cubicBezTo>
                <a:cubicBezTo>
                  <a:pt x="394" y="362"/>
                  <a:pt x="403" y="362"/>
                  <a:pt x="409" y="362"/>
                </a:cubicBezTo>
                <a:cubicBezTo>
                  <a:pt x="448" y="362"/>
                  <a:pt x="448" y="362"/>
                  <a:pt x="448" y="362"/>
                </a:cubicBezTo>
                <a:cubicBezTo>
                  <a:pt x="505" y="361"/>
                  <a:pt x="550" y="316"/>
                  <a:pt x="550" y="260"/>
                </a:cubicBezTo>
                <a:cubicBezTo>
                  <a:pt x="550" y="209"/>
                  <a:pt x="512" y="166"/>
                  <a:pt x="462" y="159"/>
                </a:cubicBezTo>
                <a:close/>
              </a:path>
            </a:pathLst>
          </a:custGeom>
          <a:solidFill>
            <a:srgbClr val="00BC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endParaRPr lang="en-US" sz="1836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wild IaaS appears…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505" y="2289099"/>
            <a:ext cx="2611289" cy="26112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2808" y="2289099"/>
            <a:ext cx="2611289" cy="261128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5997" y="2265233"/>
            <a:ext cx="2611289" cy="2611289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 bwMode="auto">
          <a:xfrm rot="16200000">
            <a:off x="7061561" y="3170177"/>
            <a:ext cx="557288" cy="1012215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Down Arrow 12"/>
          <p:cNvSpPr/>
          <p:nvPr/>
        </p:nvSpPr>
        <p:spPr bwMode="auto">
          <a:xfrm rot="16200000">
            <a:off x="3494637" y="3170176"/>
            <a:ext cx="557288" cy="1012215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517382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7"/>
          <p:cNvSpPr>
            <a:spLocks/>
          </p:cNvSpPr>
          <p:nvPr/>
        </p:nvSpPr>
        <p:spPr bwMode="auto">
          <a:xfrm>
            <a:off x="2048889" y="2227000"/>
            <a:ext cx="3364102" cy="2336474"/>
          </a:xfrm>
          <a:custGeom>
            <a:avLst/>
            <a:gdLst>
              <a:gd name="T0" fmla="*/ 462 w 550"/>
              <a:gd name="T1" fmla="*/ 159 h 362"/>
              <a:gd name="T2" fmla="*/ 462 w 550"/>
              <a:gd name="T3" fmla="*/ 152 h 362"/>
              <a:gd name="T4" fmla="*/ 311 w 550"/>
              <a:gd name="T5" fmla="*/ 0 h 362"/>
              <a:gd name="T6" fmla="*/ 184 w 550"/>
              <a:gd name="T7" fmla="*/ 68 h 362"/>
              <a:gd name="T8" fmla="*/ 143 w 550"/>
              <a:gd name="T9" fmla="*/ 57 h 362"/>
              <a:gd name="T10" fmla="*/ 94 w 550"/>
              <a:gd name="T11" fmla="*/ 72 h 362"/>
              <a:gd name="T12" fmla="*/ 55 w 550"/>
              <a:gd name="T13" fmla="*/ 143 h 362"/>
              <a:gd name="T14" fmla="*/ 0 w 550"/>
              <a:gd name="T15" fmla="*/ 243 h 362"/>
              <a:gd name="T16" fmla="*/ 106 w 550"/>
              <a:gd name="T17" fmla="*/ 362 h 362"/>
              <a:gd name="T18" fmla="*/ 119 w 550"/>
              <a:gd name="T19" fmla="*/ 362 h 362"/>
              <a:gd name="T20" fmla="*/ 131 w 550"/>
              <a:gd name="T21" fmla="*/ 362 h 362"/>
              <a:gd name="T22" fmla="*/ 379 w 550"/>
              <a:gd name="T23" fmla="*/ 362 h 362"/>
              <a:gd name="T24" fmla="*/ 384 w 550"/>
              <a:gd name="T25" fmla="*/ 362 h 362"/>
              <a:gd name="T26" fmla="*/ 390 w 550"/>
              <a:gd name="T27" fmla="*/ 362 h 362"/>
              <a:gd name="T28" fmla="*/ 409 w 550"/>
              <a:gd name="T29" fmla="*/ 362 h 362"/>
              <a:gd name="T30" fmla="*/ 448 w 550"/>
              <a:gd name="T31" fmla="*/ 362 h 362"/>
              <a:gd name="T32" fmla="*/ 550 w 550"/>
              <a:gd name="T33" fmla="*/ 260 h 362"/>
              <a:gd name="T34" fmla="*/ 462 w 550"/>
              <a:gd name="T35" fmla="*/ 15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50" h="362">
                <a:moveTo>
                  <a:pt x="462" y="159"/>
                </a:moveTo>
                <a:cubicBezTo>
                  <a:pt x="462" y="157"/>
                  <a:pt x="462" y="154"/>
                  <a:pt x="462" y="152"/>
                </a:cubicBezTo>
                <a:cubicBezTo>
                  <a:pt x="462" y="68"/>
                  <a:pt x="395" y="0"/>
                  <a:pt x="311" y="0"/>
                </a:cubicBezTo>
                <a:cubicBezTo>
                  <a:pt x="258" y="0"/>
                  <a:pt x="211" y="28"/>
                  <a:pt x="184" y="68"/>
                </a:cubicBezTo>
                <a:cubicBezTo>
                  <a:pt x="172" y="61"/>
                  <a:pt x="158" y="57"/>
                  <a:pt x="143" y="57"/>
                </a:cubicBezTo>
                <a:cubicBezTo>
                  <a:pt x="124" y="57"/>
                  <a:pt x="108" y="62"/>
                  <a:pt x="94" y="72"/>
                </a:cubicBezTo>
                <a:cubicBezTo>
                  <a:pt x="70" y="87"/>
                  <a:pt x="55" y="113"/>
                  <a:pt x="55" y="143"/>
                </a:cubicBezTo>
                <a:cubicBezTo>
                  <a:pt x="22" y="164"/>
                  <a:pt x="0" y="201"/>
                  <a:pt x="0" y="243"/>
                </a:cubicBezTo>
                <a:cubicBezTo>
                  <a:pt x="0" y="305"/>
                  <a:pt x="46" y="355"/>
                  <a:pt x="106" y="362"/>
                </a:cubicBezTo>
                <a:cubicBezTo>
                  <a:pt x="110" y="362"/>
                  <a:pt x="115" y="362"/>
                  <a:pt x="119" y="362"/>
                </a:cubicBezTo>
                <a:cubicBezTo>
                  <a:pt x="123" y="362"/>
                  <a:pt x="127" y="362"/>
                  <a:pt x="131" y="362"/>
                </a:cubicBezTo>
                <a:cubicBezTo>
                  <a:pt x="187" y="362"/>
                  <a:pt x="318" y="362"/>
                  <a:pt x="379" y="362"/>
                </a:cubicBezTo>
                <a:cubicBezTo>
                  <a:pt x="381" y="362"/>
                  <a:pt x="383" y="362"/>
                  <a:pt x="384" y="362"/>
                </a:cubicBezTo>
                <a:cubicBezTo>
                  <a:pt x="390" y="362"/>
                  <a:pt x="390" y="362"/>
                  <a:pt x="390" y="362"/>
                </a:cubicBezTo>
                <a:cubicBezTo>
                  <a:pt x="394" y="362"/>
                  <a:pt x="403" y="362"/>
                  <a:pt x="409" y="362"/>
                </a:cubicBezTo>
                <a:cubicBezTo>
                  <a:pt x="448" y="362"/>
                  <a:pt x="448" y="362"/>
                  <a:pt x="448" y="362"/>
                </a:cubicBezTo>
                <a:cubicBezTo>
                  <a:pt x="505" y="361"/>
                  <a:pt x="550" y="316"/>
                  <a:pt x="550" y="260"/>
                </a:cubicBezTo>
                <a:cubicBezTo>
                  <a:pt x="550" y="209"/>
                  <a:pt x="512" y="166"/>
                  <a:pt x="462" y="159"/>
                </a:cubicBezTo>
                <a:close/>
              </a:path>
            </a:pathLst>
          </a:custGeom>
          <a:solidFill>
            <a:srgbClr val="00BC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endParaRPr lang="en-US" sz="1836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 PaaS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294" y="2226999"/>
            <a:ext cx="2611289" cy="261128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5850" y="2226999"/>
            <a:ext cx="2611289" cy="2611289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 bwMode="auto">
          <a:xfrm rot="16200000">
            <a:off x="6128980" y="2889128"/>
            <a:ext cx="557288" cy="1012215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64460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7"/>
          <p:cNvSpPr>
            <a:spLocks/>
          </p:cNvSpPr>
          <p:nvPr/>
        </p:nvSpPr>
        <p:spPr bwMode="auto">
          <a:xfrm>
            <a:off x="2048889" y="2227000"/>
            <a:ext cx="3364102" cy="2336474"/>
          </a:xfrm>
          <a:custGeom>
            <a:avLst/>
            <a:gdLst>
              <a:gd name="T0" fmla="*/ 462 w 550"/>
              <a:gd name="T1" fmla="*/ 159 h 362"/>
              <a:gd name="T2" fmla="*/ 462 w 550"/>
              <a:gd name="T3" fmla="*/ 152 h 362"/>
              <a:gd name="T4" fmla="*/ 311 w 550"/>
              <a:gd name="T5" fmla="*/ 0 h 362"/>
              <a:gd name="T6" fmla="*/ 184 w 550"/>
              <a:gd name="T7" fmla="*/ 68 h 362"/>
              <a:gd name="T8" fmla="*/ 143 w 550"/>
              <a:gd name="T9" fmla="*/ 57 h 362"/>
              <a:gd name="T10" fmla="*/ 94 w 550"/>
              <a:gd name="T11" fmla="*/ 72 h 362"/>
              <a:gd name="T12" fmla="*/ 55 w 550"/>
              <a:gd name="T13" fmla="*/ 143 h 362"/>
              <a:gd name="T14" fmla="*/ 0 w 550"/>
              <a:gd name="T15" fmla="*/ 243 h 362"/>
              <a:gd name="T16" fmla="*/ 106 w 550"/>
              <a:gd name="T17" fmla="*/ 362 h 362"/>
              <a:gd name="T18" fmla="*/ 119 w 550"/>
              <a:gd name="T19" fmla="*/ 362 h 362"/>
              <a:gd name="T20" fmla="*/ 131 w 550"/>
              <a:gd name="T21" fmla="*/ 362 h 362"/>
              <a:gd name="T22" fmla="*/ 379 w 550"/>
              <a:gd name="T23" fmla="*/ 362 h 362"/>
              <a:gd name="T24" fmla="*/ 384 w 550"/>
              <a:gd name="T25" fmla="*/ 362 h 362"/>
              <a:gd name="T26" fmla="*/ 390 w 550"/>
              <a:gd name="T27" fmla="*/ 362 h 362"/>
              <a:gd name="T28" fmla="*/ 409 w 550"/>
              <a:gd name="T29" fmla="*/ 362 h 362"/>
              <a:gd name="T30" fmla="*/ 448 w 550"/>
              <a:gd name="T31" fmla="*/ 362 h 362"/>
              <a:gd name="T32" fmla="*/ 550 w 550"/>
              <a:gd name="T33" fmla="*/ 260 h 362"/>
              <a:gd name="T34" fmla="*/ 462 w 550"/>
              <a:gd name="T35" fmla="*/ 15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50" h="362">
                <a:moveTo>
                  <a:pt x="462" y="159"/>
                </a:moveTo>
                <a:cubicBezTo>
                  <a:pt x="462" y="157"/>
                  <a:pt x="462" y="154"/>
                  <a:pt x="462" y="152"/>
                </a:cubicBezTo>
                <a:cubicBezTo>
                  <a:pt x="462" y="68"/>
                  <a:pt x="395" y="0"/>
                  <a:pt x="311" y="0"/>
                </a:cubicBezTo>
                <a:cubicBezTo>
                  <a:pt x="258" y="0"/>
                  <a:pt x="211" y="28"/>
                  <a:pt x="184" y="68"/>
                </a:cubicBezTo>
                <a:cubicBezTo>
                  <a:pt x="172" y="61"/>
                  <a:pt x="158" y="57"/>
                  <a:pt x="143" y="57"/>
                </a:cubicBezTo>
                <a:cubicBezTo>
                  <a:pt x="124" y="57"/>
                  <a:pt x="108" y="62"/>
                  <a:pt x="94" y="72"/>
                </a:cubicBezTo>
                <a:cubicBezTo>
                  <a:pt x="70" y="87"/>
                  <a:pt x="55" y="113"/>
                  <a:pt x="55" y="143"/>
                </a:cubicBezTo>
                <a:cubicBezTo>
                  <a:pt x="22" y="164"/>
                  <a:pt x="0" y="201"/>
                  <a:pt x="0" y="243"/>
                </a:cubicBezTo>
                <a:cubicBezTo>
                  <a:pt x="0" y="305"/>
                  <a:pt x="46" y="355"/>
                  <a:pt x="106" y="362"/>
                </a:cubicBezTo>
                <a:cubicBezTo>
                  <a:pt x="110" y="362"/>
                  <a:pt x="115" y="362"/>
                  <a:pt x="119" y="362"/>
                </a:cubicBezTo>
                <a:cubicBezTo>
                  <a:pt x="123" y="362"/>
                  <a:pt x="127" y="362"/>
                  <a:pt x="131" y="362"/>
                </a:cubicBezTo>
                <a:cubicBezTo>
                  <a:pt x="187" y="362"/>
                  <a:pt x="318" y="362"/>
                  <a:pt x="379" y="362"/>
                </a:cubicBezTo>
                <a:cubicBezTo>
                  <a:pt x="381" y="362"/>
                  <a:pt x="383" y="362"/>
                  <a:pt x="384" y="362"/>
                </a:cubicBezTo>
                <a:cubicBezTo>
                  <a:pt x="390" y="362"/>
                  <a:pt x="390" y="362"/>
                  <a:pt x="390" y="362"/>
                </a:cubicBezTo>
                <a:cubicBezTo>
                  <a:pt x="394" y="362"/>
                  <a:pt x="403" y="362"/>
                  <a:pt x="409" y="362"/>
                </a:cubicBezTo>
                <a:cubicBezTo>
                  <a:pt x="448" y="362"/>
                  <a:pt x="448" y="362"/>
                  <a:pt x="448" y="362"/>
                </a:cubicBezTo>
                <a:cubicBezTo>
                  <a:pt x="505" y="361"/>
                  <a:pt x="550" y="316"/>
                  <a:pt x="550" y="260"/>
                </a:cubicBezTo>
                <a:cubicBezTo>
                  <a:pt x="550" y="209"/>
                  <a:pt x="512" y="166"/>
                  <a:pt x="462" y="159"/>
                </a:cubicBezTo>
                <a:close/>
              </a:path>
            </a:pathLst>
          </a:custGeom>
          <a:solidFill>
            <a:srgbClr val="00BC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endParaRPr lang="en-US" sz="1836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Serverless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5850" y="2226999"/>
            <a:ext cx="2611289" cy="2611289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 bwMode="auto">
          <a:xfrm rot="16200000">
            <a:off x="6128980" y="2889128"/>
            <a:ext cx="557288" cy="1012215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3779885" y="2884865"/>
            <a:ext cx="370774" cy="369155"/>
            <a:chOff x="3860800" y="2905125"/>
            <a:chExt cx="363537" cy="361950"/>
          </a:xfrm>
        </p:grpSpPr>
        <p:sp>
          <p:nvSpPr>
            <p:cNvPr id="36" name="Rectangle 32"/>
            <p:cNvSpPr>
              <a:spLocks noChangeArrowheads="1"/>
            </p:cNvSpPr>
            <p:nvPr/>
          </p:nvSpPr>
          <p:spPr bwMode="auto">
            <a:xfrm>
              <a:off x="3860800" y="2905125"/>
              <a:ext cx="363537" cy="361950"/>
            </a:xfrm>
            <a:prstGeom prst="rect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7" name="Freeform 33"/>
            <p:cNvSpPr>
              <a:spLocks noEditPoints="1"/>
            </p:cNvSpPr>
            <p:nvPr/>
          </p:nvSpPr>
          <p:spPr bwMode="auto">
            <a:xfrm>
              <a:off x="3987800" y="2994025"/>
              <a:ext cx="109537" cy="184150"/>
            </a:xfrm>
            <a:custGeom>
              <a:avLst/>
              <a:gdLst>
                <a:gd name="T0" fmla="*/ 55 w 69"/>
                <a:gd name="T1" fmla="*/ 10 h 116"/>
                <a:gd name="T2" fmla="*/ 55 w 69"/>
                <a:gd name="T3" fmla="*/ 0 h 116"/>
                <a:gd name="T4" fmla="*/ 48 w 69"/>
                <a:gd name="T5" fmla="*/ 0 h 116"/>
                <a:gd name="T6" fmla="*/ 48 w 69"/>
                <a:gd name="T7" fmla="*/ 10 h 116"/>
                <a:gd name="T8" fmla="*/ 45 w 69"/>
                <a:gd name="T9" fmla="*/ 10 h 116"/>
                <a:gd name="T10" fmla="*/ 45 w 69"/>
                <a:gd name="T11" fmla="*/ 0 h 116"/>
                <a:gd name="T12" fmla="*/ 38 w 69"/>
                <a:gd name="T13" fmla="*/ 0 h 116"/>
                <a:gd name="T14" fmla="*/ 38 w 69"/>
                <a:gd name="T15" fmla="*/ 10 h 116"/>
                <a:gd name="T16" fmla="*/ 0 w 69"/>
                <a:gd name="T17" fmla="*/ 10 h 116"/>
                <a:gd name="T18" fmla="*/ 0 w 69"/>
                <a:gd name="T19" fmla="*/ 13 h 116"/>
                <a:gd name="T20" fmla="*/ 3 w 69"/>
                <a:gd name="T21" fmla="*/ 13 h 116"/>
                <a:gd name="T22" fmla="*/ 3 w 69"/>
                <a:gd name="T23" fmla="*/ 116 h 116"/>
                <a:gd name="T24" fmla="*/ 24 w 69"/>
                <a:gd name="T25" fmla="*/ 116 h 116"/>
                <a:gd name="T26" fmla="*/ 24 w 69"/>
                <a:gd name="T27" fmla="*/ 101 h 116"/>
                <a:gd name="T28" fmla="*/ 31 w 69"/>
                <a:gd name="T29" fmla="*/ 101 h 116"/>
                <a:gd name="T30" fmla="*/ 31 w 69"/>
                <a:gd name="T31" fmla="*/ 116 h 116"/>
                <a:gd name="T32" fmla="*/ 38 w 69"/>
                <a:gd name="T33" fmla="*/ 116 h 116"/>
                <a:gd name="T34" fmla="*/ 38 w 69"/>
                <a:gd name="T35" fmla="*/ 101 h 116"/>
                <a:gd name="T36" fmla="*/ 45 w 69"/>
                <a:gd name="T37" fmla="*/ 101 h 116"/>
                <a:gd name="T38" fmla="*/ 45 w 69"/>
                <a:gd name="T39" fmla="*/ 116 h 116"/>
                <a:gd name="T40" fmla="*/ 65 w 69"/>
                <a:gd name="T41" fmla="*/ 116 h 116"/>
                <a:gd name="T42" fmla="*/ 65 w 69"/>
                <a:gd name="T43" fmla="*/ 13 h 116"/>
                <a:gd name="T44" fmla="*/ 69 w 69"/>
                <a:gd name="T45" fmla="*/ 13 h 116"/>
                <a:gd name="T46" fmla="*/ 69 w 69"/>
                <a:gd name="T47" fmla="*/ 10 h 116"/>
                <a:gd name="T48" fmla="*/ 55 w 69"/>
                <a:gd name="T49" fmla="*/ 10 h 116"/>
                <a:gd name="T50" fmla="*/ 59 w 69"/>
                <a:gd name="T51" fmla="*/ 97 h 116"/>
                <a:gd name="T52" fmla="*/ 10 w 69"/>
                <a:gd name="T53" fmla="*/ 97 h 116"/>
                <a:gd name="T54" fmla="*/ 10 w 69"/>
                <a:gd name="T55" fmla="*/ 88 h 116"/>
                <a:gd name="T56" fmla="*/ 59 w 69"/>
                <a:gd name="T57" fmla="*/ 88 h 116"/>
                <a:gd name="T58" fmla="*/ 59 w 69"/>
                <a:gd name="T59" fmla="*/ 97 h 116"/>
                <a:gd name="T60" fmla="*/ 59 w 69"/>
                <a:gd name="T61" fmla="*/ 83 h 116"/>
                <a:gd name="T62" fmla="*/ 10 w 69"/>
                <a:gd name="T63" fmla="*/ 83 h 116"/>
                <a:gd name="T64" fmla="*/ 10 w 69"/>
                <a:gd name="T65" fmla="*/ 74 h 116"/>
                <a:gd name="T66" fmla="*/ 59 w 69"/>
                <a:gd name="T67" fmla="*/ 74 h 116"/>
                <a:gd name="T68" fmla="*/ 59 w 69"/>
                <a:gd name="T69" fmla="*/ 83 h 116"/>
                <a:gd name="T70" fmla="*/ 59 w 69"/>
                <a:gd name="T71" fmla="*/ 69 h 116"/>
                <a:gd name="T72" fmla="*/ 10 w 69"/>
                <a:gd name="T73" fmla="*/ 69 h 116"/>
                <a:gd name="T74" fmla="*/ 10 w 69"/>
                <a:gd name="T75" fmla="*/ 60 h 116"/>
                <a:gd name="T76" fmla="*/ 59 w 69"/>
                <a:gd name="T77" fmla="*/ 60 h 116"/>
                <a:gd name="T78" fmla="*/ 59 w 69"/>
                <a:gd name="T79" fmla="*/ 69 h 116"/>
                <a:gd name="T80" fmla="*/ 59 w 69"/>
                <a:gd name="T81" fmla="*/ 55 h 116"/>
                <a:gd name="T82" fmla="*/ 10 w 69"/>
                <a:gd name="T83" fmla="*/ 55 h 116"/>
                <a:gd name="T84" fmla="*/ 10 w 69"/>
                <a:gd name="T85" fmla="*/ 46 h 116"/>
                <a:gd name="T86" fmla="*/ 59 w 69"/>
                <a:gd name="T87" fmla="*/ 46 h 116"/>
                <a:gd name="T88" fmla="*/ 59 w 69"/>
                <a:gd name="T89" fmla="*/ 55 h 116"/>
                <a:gd name="T90" fmla="*/ 59 w 69"/>
                <a:gd name="T91" fmla="*/ 41 h 116"/>
                <a:gd name="T92" fmla="*/ 10 w 69"/>
                <a:gd name="T93" fmla="*/ 41 h 116"/>
                <a:gd name="T94" fmla="*/ 10 w 69"/>
                <a:gd name="T95" fmla="*/ 32 h 116"/>
                <a:gd name="T96" fmla="*/ 59 w 69"/>
                <a:gd name="T97" fmla="*/ 32 h 116"/>
                <a:gd name="T98" fmla="*/ 59 w 69"/>
                <a:gd name="T99" fmla="*/ 41 h 116"/>
                <a:gd name="T100" fmla="*/ 59 w 69"/>
                <a:gd name="T101" fmla="*/ 27 h 116"/>
                <a:gd name="T102" fmla="*/ 10 w 69"/>
                <a:gd name="T103" fmla="*/ 27 h 116"/>
                <a:gd name="T104" fmla="*/ 10 w 69"/>
                <a:gd name="T105" fmla="*/ 18 h 116"/>
                <a:gd name="T106" fmla="*/ 59 w 69"/>
                <a:gd name="T107" fmla="*/ 18 h 116"/>
                <a:gd name="T108" fmla="*/ 59 w 69"/>
                <a:gd name="T109" fmla="*/ 2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9" h="116">
                  <a:moveTo>
                    <a:pt x="55" y="10"/>
                  </a:moveTo>
                  <a:lnTo>
                    <a:pt x="55" y="0"/>
                  </a:lnTo>
                  <a:lnTo>
                    <a:pt x="48" y="0"/>
                  </a:lnTo>
                  <a:lnTo>
                    <a:pt x="48" y="10"/>
                  </a:lnTo>
                  <a:lnTo>
                    <a:pt x="45" y="10"/>
                  </a:lnTo>
                  <a:lnTo>
                    <a:pt x="45" y="0"/>
                  </a:lnTo>
                  <a:lnTo>
                    <a:pt x="38" y="0"/>
                  </a:lnTo>
                  <a:lnTo>
                    <a:pt x="38" y="10"/>
                  </a:lnTo>
                  <a:lnTo>
                    <a:pt x="0" y="10"/>
                  </a:lnTo>
                  <a:lnTo>
                    <a:pt x="0" y="13"/>
                  </a:lnTo>
                  <a:lnTo>
                    <a:pt x="3" y="13"/>
                  </a:lnTo>
                  <a:lnTo>
                    <a:pt x="3" y="116"/>
                  </a:lnTo>
                  <a:lnTo>
                    <a:pt x="24" y="116"/>
                  </a:lnTo>
                  <a:lnTo>
                    <a:pt x="24" y="101"/>
                  </a:lnTo>
                  <a:lnTo>
                    <a:pt x="31" y="101"/>
                  </a:lnTo>
                  <a:lnTo>
                    <a:pt x="31" y="116"/>
                  </a:lnTo>
                  <a:lnTo>
                    <a:pt x="38" y="116"/>
                  </a:lnTo>
                  <a:lnTo>
                    <a:pt x="38" y="101"/>
                  </a:lnTo>
                  <a:lnTo>
                    <a:pt x="45" y="101"/>
                  </a:lnTo>
                  <a:lnTo>
                    <a:pt x="45" y="116"/>
                  </a:lnTo>
                  <a:lnTo>
                    <a:pt x="65" y="116"/>
                  </a:lnTo>
                  <a:lnTo>
                    <a:pt x="65" y="13"/>
                  </a:lnTo>
                  <a:lnTo>
                    <a:pt x="69" y="13"/>
                  </a:lnTo>
                  <a:lnTo>
                    <a:pt x="69" y="10"/>
                  </a:lnTo>
                  <a:lnTo>
                    <a:pt x="55" y="10"/>
                  </a:lnTo>
                  <a:close/>
                  <a:moveTo>
                    <a:pt x="59" y="97"/>
                  </a:moveTo>
                  <a:lnTo>
                    <a:pt x="10" y="97"/>
                  </a:lnTo>
                  <a:lnTo>
                    <a:pt x="10" y="88"/>
                  </a:lnTo>
                  <a:lnTo>
                    <a:pt x="59" y="88"/>
                  </a:lnTo>
                  <a:lnTo>
                    <a:pt x="59" y="97"/>
                  </a:lnTo>
                  <a:close/>
                  <a:moveTo>
                    <a:pt x="59" y="83"/>
                  </a:moveTo>
                  <a:lnTo>
                    <a:pt x="10" y="83"/>
                  </a:lnTo>
                  <a:lnTo>
                    <a:pt x="10" y="74"/>
                  </a:lnTo>
                  <a:lnTo>
                    <a:pt x="59" y="74"/>
                  </a:lnTo>
                  <a:lnTo>
                    <a:pt x="59" y="83"/>
                  </a:lnTo>
                  <a:close/>
                  <a:moveTo>
                    <a:pt x="59" y="69"/>
                  </a:moveTo>
                  <a:lnTo>
                    <a:pt x="10" y="69"/>
                  </a:lnTo>
                  <a:lnTo>
                    <a:pt x="10" y="60"/>
                  </a:lnTo>
                  <a:lnTo>
                    <a:pt x="59" y="60"/>
                  </a:lnTo>
                  <a:lnTo>
                    <a:pt x="59" y="69"/>
                  </a:lnTo>
                  <a:close/>
                  <a:moveTo>
                    <a:pt x="59" y="55"/>
                  </a:moveTo>
                  <a:lnTo>
                    <a:pt x="10" y="55"/>
                  </a:lnTo>
                  <a:lnTo>
                    <a:pt x="10" y="46"/>
                  </a:lnTo>
                  <a:lnTo>
                    <a:pt x="59" y="46"/>
                  </a:lnTo>
                  <a:lnTo>
                    <a:pt x="59" y="55"/>
                  </a:lnTo>
                  <a:close/>
                  <a:moveTo>
                    <a:pt x="59" y="41"/>
                  </a:moveTo>
                  <a:lnTo>
                    <a:pt x="10" y="41"/>
                  </a:lnTo>
                  <a:lnTo>
                    <a:pt x="10" y="32"/>
                  </a:lnTo>
                  <a:lnTo>
                    <a:pt x="59" y="32"/>
                  </a:lnTo>
                  <a:lnTo>
                    <a:pt x="59" y="41"/>
                  </a:lnTo>
                  <a:close/>
                  <a:moveTo>
                    <a:pt x="59" y="27"/>
                  </a:moveTo>
                  <a:lnTo>
                    <a:pt x="10" y="27"/>
                  </a:lnTo>
                  <a:lnTo>
                    <a:pt x="10" y="18"/>
                  </a:lnTo>
                  <a:lnTo>
                    <a:pt x="59" y="18"/>
                  </a:lnTo>
                  <a:lnTo>
                    <a:pt x="59" y="27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3601411" y="4055075"/>
            <a:ext cx="370774" cy="369155"/>
            <a:chOff x="3860800" y="2905125"/>
            <a:chExt cx="363537" cy="361950"/>
          </a:xfrm>
        </p:grpSpPr>
        <p:sp>
          <p:nvSpPr>
            <p:cNvPr id="46" name="Rectangle 32"/>
            <p:cNvSpPr>
              <a:spLocks noChangeArrowheads="1"/>
            </p:cNvSpPr>
            <p:nvPr/>
          </p:nvSpPr>
          <p:spPr bwMode="auto">
            <a:xfrm>
              <a:off x="3860800" y="2905125"/>
              <a:ext cx="363537" cy="361950"/>
            </a:xfrm>
            <a:prstGeom prst="rect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7" name="Freeform 33"/>
            <p:cNvSpPr>
              <a:spLocks noEditPoints="1"/>
            </p:cNvSpPr>
            <p:nvPr/>
          </p:nvSpPr>
          <p:spPr bwMode="auto">
            <a:xfrm>
              <a:off x="3987800" y="2994025"/>
              <a:ext cx="109537" cy="184150"/>
            </a:xfrm>
            <a:custGeom>
              <a:avLst/>
              <a:gdLst>
                <a:gd name="T0" fmla="*/ 55 w 69"/>
                <a:gd name="T1" fmla="*/ 10 h 116"/>
                <a:gd name="T2" fmla="*/ 55 w 69"/>
                <a:gd name="T3" fmla="*/ 0 h 116"/>
                <a:gd name="T4" fmla="*/ 48 w 69"/>
                <a:gd name="T5" fmla="*/ 0 h 116"/>
                <a:gd name="T6" fmla="*/ 48 w 69"/>
                <a:gd name="T7" fmla="*/ 10 h 116"/>
                <a:gd name="T8" fmla="*/ 45 w 69"/>
                <a:gd name="T9" fmla="*/ 10 h 116"/>
                <a:gd name="T10" fmla="*/ 45 w 69"/>
                <a:gd name="T11" fmla="*/ 0 h 116"/>
                <a:gd name="T12" fmla="*/ 38 w 69"/>
                <a:gd name="T13" fmla="*/ 0 h 116"/>
                <a:gd name="T14" fmla="*/ 38 w 69"/>
                <a:gd name="T15" fmla="*/ 10 h 116"/>
                <a:gd name="T16" fmla="*/ 0 w 69"/>
                <a:gd name="T17" fmla="*/ 10 h 116"/>
                <a:gd name="T18" fmla="*/ 0 w 69"/>
                <a:gd name="T19" fmla="*/ 13 h 116"/>
                <a:gd name="T20" fmla="*/ 3 w 69"/>
                <a:gd name="T21" fmla="*/ 13 h 116"/>
                <a:gd name="T22" fmla="*/ 3 w 69"/>
                <a:gd name="T23" fmla="*/ 116 h 116"/>
                <a:gd name="T24" fmla="*/ 24 w 69"/>
                <a:gd name="T25" fmla="*/ 116 h 116"/>
                <a:gd name="T26" fmla="*/ 24 w 69"/>
                <a:gd name="T27" fmla="*/ 101 h 116"/>
                <a:gd name="T28" fmla="*/ 31 w 69"/>
                <a:gd name="T29" fmla="*/ 101 h 116"/>
                <a:gd name="T30" fmla="*/ 31 w 69"/>
                <a:gd name="T31" fmla="*/ 116 h 116"/>
                <a:gd name="T32" fmla="*/ 38 w 69"/>
                <a:gd name="T33" fmla="*/ 116 h 116"/>
                <a:gd name="T34" fmla="*/ 38 w 69"/>
                <a:gd name="T35" fmla="*/ 101 h 116"/>
                <a:gd name="T36" fmla="*/ 45 w 69"/>
                <a:gd name="T37" fmla="*/ 101 h 116"/>
                <a:gd name="T38" fmla="*/ 45 w 69"/>
                <a:gd name="T39" fmla="*/ 116 h 116"/>
                <a:gd name="T40" fmla="*/ 65 w 69"/>
                <a:gd name="T41" fmla="*/ 116 h 116"/>
                <a:gd name="T42" fmla="*/ 65 w 69"/>
                <a:gd name="T43" fmla="*/ 13 h 116"/>
                <a:gd name="T44" fmla="*/ 69 w 69"/>
                <a:gd name="T45" fmla="*/ 13 h 116"/>
                <a:gd name="T46" fmla="*/ 69 w 69"/>
                <a:gd name="T47" fmla="*/ 10 h 116"/>
                <a:gd name="T48" fmla="*/ 55 w 69"/>
                <a:gd name="T49" fmla="*/ 10 h 116"/>
                <a:gd name="T50" fmla="*/ 59 w 69"/>
                <a:gd name="T51" fmla="*/ 97 h 116"/>
                <a:gd name="T52" fmla="*/ 10 w 69"/>
                <a:gd name="T53" fmla="*/ 97 h 116"/>
                <a:gd name="T54" fmla="*/ 10 w 69"/>
                <a:gd name="T55" fmla="*/ 88 h 116"/>
                <a:gd name="T56" fmla="*/ 59 w 69"/>
                <a:gd name="T57" fmla="*/ 88 h 116"/>
                <a:gd name="T58" fmla="*/ 59 w 69"/>
                <a:gd name="T59" fmla="*/ 97 h 116"/>
                <a:gd name="T60" fmla="*/ 59 w 69"/>
                <a:gd name="T61" fmla="*/ 83 h 116"/>
                <a:gd name="T62" fmla="*/ 10 w 69"/>
                <a:gd name="T63" fmla="*/ 83 h 116"/>
                <a:gd name="T64" fmla="*/ 10 w 69"/>
                <a:gd name="T65" fmla="*/ 74 h 116"/>
                <a:gd name="T66" fmla="*/ 59 w 69"/>
                <a:gd name="T67" fmla="*/ 74 h 116"/>
                <a:gd name="T68" fmla="*/ 59 w 69"/>
                <a:gd name="T69" fmla="*/ 83 h 116"/>
                <a:gd name="T70" fmla="*/ 59 w 69"/>
                <a:gd name="T71" fmla="*/ 69 h 116"/>
                <a:gd name="T72" fmla="*/ 10 w 69"/>
                <a:gd name="T73" fmla="*/ 69 h 116"/>
                <a:gd name="T74" fmla="*/ 10 w 69"/>
                <a:gd name="T75" fmla="*/ 60 h 116"/>
                <a:gd name="T76" fmla="*/ 59 w 69"/>
                <a:gd name="T77" fmla="*/ 60 h 116"/>
                <a:gd name="T78" fmla="*/ 59 w 69"/>
                <a:gd name="T79" fmla="*/ 69 h 116"/>
                <a:gd name="T80" fmla="*/ 59 w 69"/>
                <a:gd name="T81" fmla="*/ 55 h 116"/>
                <a:gd name="T82" fmla="*/ 10 w 69"/>
                <a:gd name="T83" fmla="*/ 55 h 116"/>
                <a:gd name="T84" fmla="*/ 10 w 69"/>
                <a:gd name="T85" fmla="*/ 46 h 116"/>
                <a:gd name="T86" fmla="*/ 59 w 69"/>
                <a:gd name="T87" fmla="*/ 46 h 116"/>
                <a:gd name="T88" fmla="*/ 59 w 69"/>
                <a:gd name="T89" fmla="*/ 55 h 116"/>
                <a:gd name="T90" fmla="*/ 59 w 69"/>
                <a:gd name="T91" fmla="*/ 41 h 116"/>
                <a:gd name="T92" fmla="*/ 10 w 69"/>
                <a:gd name="T93" fmla="*/ 41 h 116"/>
                <a:gd name="T94" fmla="*/ 10 w 69"/>
                <a:gd name="T95" fmla="*/ 32 h 116"/>
                <a:gd name="T96" fmla="*/ 59 w 69"/>
                <a:gd name="T97" fmla="*/ 32 h 116"/>
                <a:gd name="T98" fmla="*/ 59 w 69"/>
                <a:gd name="T99" fmla="*/ 41 h 116"/>
                <a:gd name="T100" fmla="*/ 59 w 69"/>
                <a:gd name="T101" fmla="*/ 27 h 116"/>
                <a:gd name="T102" fmla="*/ 10 w 69"/>
                <a:gd name="T103" fmla="*/ 27 h 116"/>
                <a:gd name="T104" fmla="*/ 10 w 69"/>
                <a:gd name="T105" fmla="*/ 18 h 116"/>
                <a:gd name="T106" fmla="*/ 59 w 69"/>
                <a:gd name="T107" fmla="*/ 18 h 116"/>
                <a:gd name="T108" fmla="*/ 59 w 69"/>
                <a:gd name="T109" fmla="*/ 2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9" h="116">
                  <a:moveTo>
                    <a:pt x="55" y="10"/>
                  </a:moveTo>
                  <a:lnTo>
                    <a:pt x="55" y="0"/>
                  </a:lnTo>
                  <a:lnTo>
                    <a:pt x="48" y="0"/>
                  </a:lnTo>
                  <a:lnTo>
                    <a:pt x="48" y="10"/>
                  </a:lnTo>
                  <a:lnTo>
                    <a:pt x="45" y="10"/>
                  </a:lnTo>
                  <a:lnTo>
                    <a:pt x="45" y="0"/>
                  </a:lnTo>
                  <a:lnTo>
                    <a:pt x="38" y="0"/>
                  </a:lnTo>
                  <a:lnTo>
                    <a:pt x="38" y="10"/>
                  </a:lnTo>
                  <a:lnTo>
                    <a:pt x="0" y="10"/>
                  </a:lnTo>
                  <a:lnTo>
                    <a:pt x="0" y="13"/>
                  </a:lnTo>
                  <a:lnTo>
                    <a:pt x="3" y="13"/>
                  </a:lnTo>
                  <a:lnTo>
                    <a:pt x="3" y="116"/>
                  </a:lnTo>
                  <a:lnTo>
                    <a:pt x="24" y="116"/>
                  </a:lnTo>
                  <a:lnTo>
                    <a:pt x="24" y="101"/>
                  </a:lnTo>
                  <a:lnTo>
                    <a:pt x="31" y="101"/>
                  </a:lnTo>
                  <a:lnTo>
                    <a:pt x="31" y="116"/>
                  </a:lnTo>
                  <a:lnTo>
                    <a:pt x="38" y="116"/>
                  </a:lnTo>
                  <a:lnTo>
                    <a:pt x="38" y="101"/>
                  </a:lnTo>
                  <a:lnTo>
                    <a:pt x="45" y="101"/>
                  </a:lnTo>
                  <a:lnTo>
                    <a:pt x="45" y="116"/>
                  </a:lnTo>
                  <a:lnTo>
                    <a:pt x="65" y="116"/>
                  </a:lnTo>
                  <a:lnTo>
                    <a:pt x="65" y="13"/>
                  </a:lnTo>
                  <a:lnTo>
                    <a:pt x="69" y="13"/>
                  </a:lnTo>
                  <a:lnTo>
                    <a:pt x="69" y="10"/>
                  </a:lnTo>
                  <a:lnTo>
                    <a:pt x="55" y="10"/>
                  </a:lnTo>
                  <a:close/>
                  <a:moveTo>
                    <a:pt x="59" y="97"/>
                  </a:moveTo>
                  <a:lnTo>
                    <a:pt x="10" y="97"/>
                  </a:lnTo>
                  <a:lnTo>
                    <a:pt x="10" y="88"/>
                  </a:lnTo>
                  <a:lnTo>
                    <a:pt x="59" y="88"/>
                  </a:lnTo>
                  <a:lnTo>
                    <a:pt x="59" y="97"/>
                  </a:lnTo>
                  <a:close/>
                  <a:moveTo>
                    <a:pt x="59" y="83"/>
                  </a:moveTo>
                  <a:lnTo>
                    <a:pt x="10" y="83"/>
                  </a:lnTo>
                  <a:lnTo>
                    <a:pt x="10" y="74"/>
                  </a:lnTo>
                  <a:lnTo>
                    <a:pt x="59" y="74"/>
                  </a:lnTo>
                  <a:lnTo>
                    <a:pt x="59" y="83"/>
                  </a:lnTo>
                  <a:close/>
                  <a:moveTo>
                    <a:pt x="59" y="69"/>
                  </a:moveTo>
                  <a:lnTo>
                    <a:pt x="10" y="69"/>
                  </a:lnTo>
                  <a:lnTo>
                    <a:pt x="10" y="60"/>
                  </a:lnTo>
                  <a:lnTo>
                    <a:pt x="59" y="60"/>
                  </a:lnTo>
                  <a:lnTo>
                    <a:pt x="59" y="69"/>
                  </a:lnTo>
                  <a:close/>
                  <a:moveTo>
                    <a:pt x="59" y="55"/>
                  </a:moveTo>
                  <a:lnTo>
                    <a:pt x="10" y="55"/>
                  </a:lnTo>
                  <a:lnTo>
                    <a:pt x="10" y="46"/>
                  </a:lnTo>
                  <a:lnTo>
                    <a:pt x="59" y="46"/>
                  </a:lnTo>
                  <a:lnTo>
                    <a:pt x="59" y="55"/>
                  </a:lnTo>
                  <a:close/>
                  <a:moveTo>
                    <a:pt x="59" y="41"/>
                  </a:moveTo>
                  <a:lnTo>
                    <a:pt x="10" y="41"/>
                  </a:lnTo>
                  <a:lnTo>
                    <a:pt x="10" y="32"/>
                  </a:lnTo>
                  <a:lnTo>
                    <a:pt x="59" y="32"/>
                  </a:lnTo>
                  <a:lnTo>
                    <a:pt x="59" y="41"/>
                  </a:lnTo>
                  <a:close/>
                  <a:moveTo>
                    <a:pt x="59" y="27"/>
                  </a:moveTo>
                  <a:lnTo>
                    <a:pt x="10" y="27"/>
                  </a:lnTo>
                  <a:lnTo>
                    <a:pt x="10" y="18"/>
                  </a:lnTo>
                  <a:lnTo>
                    <a:pt x="59" y="18"/>
                  </a:lnTo>
                  <a:lnTo>
                    <a:pt x="59" y="27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2973456" y="2884865"/>
            <a:ext cx="370774" cy="369155"/>
            <a:chOff x="3860800" y="2905125"/>
            <a:chExt cx="363537" cy="361950"/>
          </a:xfrm>
        </p:grpSpPr>
        <p:sp>
          <p:nvSpPr>
            <p:cNvPr id="49" name="Rectangle 32"/>
            <p:cNvSpPr>
              <a:spLocks noChangeArrowheads="1"/>
            </p:cNvSpPr>
            <p:nvPr/>
          </p:nvSpPr>
          <p:spPr bwMode="auto">
            <a:xfrm>
              <a:off x="3860800" y="2905125"/>
              <a:ext cx="363537" cy="361950"/>
            </a:xfrm>
            <a:prstGeom prst="rect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0" name="Freeform 33"/>
            <p:cNvSpPr>
              <a:spLocks noEditPoints="1"/>
            </p:cNvSpPr>
            <p:nvPr/>
          </p:nvSpPr>
          <p:spPr bwMode="auto">
            <a:xfrm>
              <a:off x="3987800" y="2994025"/>
              <a:ext cx="109537" cy="184150"/>
            </a:xfrm>
            <a:custGeom>
              <a:avLst/>
              <a:gdLst>
                <a:gd name="T0" fmla="*/ 55 w 69"/>
                <a:gd name="T1" fmla="*/ 10 h 116"/>
                <a:gd name="T2" fmla="*/ 55 w 69"/>
                <a:gd name="T3" fmla="*/ 0 h 116"/>
                <a:gd name="T4" fmla="*/ 48 w 69"/>
                <a:gd name="T5" fmla="*/ 0 h 116"/>
                <a:gd name="T6" fmla="*/ 48 w 69"/>
                <a:gd name="T7" fmla="*/ 10 h 116"/>
                <a:gd name="T8" fmla="*/ 45 w 69"/>
                <a:gd name="T9" fmla="*/ 10 h 116"/>
                <a:gd name="T10" fmla="*/ 45 w 69"/>
                <a:gd name="T11" fmla="*/ 0 h 116"/>
                <a:gd name="T12" fmla="*/ 38 w 69"/>
                <a:gd name="T13" fmla="*/ 0 h 116"/>
                <a:gd name="T14" fmla="*/ 38 w 69"/>
                <a:gd name="T15" fmla="*/ 10 h 116"/>
                <a:gd name="T16" fmla="*/ 0 w 69"/>
                <a:gd name="T17" fmla="*/ 10 h 116"/>
                <a:gd name="T18" fmla="*/ 0 w 69"/>
                <a:gd name="T19" fmla="*/ 13 h 116"/>
                <a:gd name="T20" fmla="*/ 3 w 69"/>
                <a:gd name="T21" fmla="*/ 13 h 116"/>
                <a:gd name="T22" fmla="*/ 3 w 69"/>
                <a:gd name="T23" fmla="*/ 116 h 116"/>
                <a:gd name="T24" fmla="*/ 24 w 69"/>
                <a:gd name="T25" fmla="*/ 116 h 116"/>
                <a:gd name="T26" fmla="*/ 24 w 69"/>
                <a:gd name="T27" fmla="*/ 101 h 116"/>
                <a:gd name="T28" fmla="*/ 31 w 69"/>
                <a:gd name="T29" fmla="*/ 101 h 116"/>
                <a:gd name="T30" fmla="*/ 31 w 69"/>
                <a:gd name="T31" fmla="*/ 116 h 116"/>
                <a:gd name="T32" fmla="*/ 38 w 69"/>
                <a:gd name="T33" fmla="*/ 116 h 116"/>
                <a:gd name="T34" fmla="*/ 38 w 69"/>
                <a:gd name="T35" fmla="*/ 101 h 116"/>
                <a:gd name="T36" fmla="*/ 45 w 69"/>
                <a:gd name="T37" fmla="*/ 101 h 116"/>
                <a:gd name="T38" fmla="*/ 45 w 69"/>
                <a:gd name="T39" fmla="*/ 116 h 116"/>
                <a:gd name="T40" fmla="*/ 65 w 69"/>
                <a:gd name="T41" fmla="*/ 116 h 116"/>
                <a:gd name="T42" fmla="*/ 65 w 69"/>
                <a:gd name="T43" fmla="*/ 13 h 116"/>
                <a:gd name="T44" fmla="*/ 69 w 69"/>
                <a:gd name="T45" fmla="*/ 13 h 116"/>
                <a:gd name="T46" fmla="*/ 69 w 69"/>
                <a:gd name="T47" fmla="*/ 10 h 116"/>
                <a:gd name="T48" fmla="*/ 55 w 69"/>
                <a:gd name="T49" fmla="*/ 10 h 116"/>
                <a:gd name="T50" fmla="*/ 59 w 69"/>
                <a:gd name="T51" fmla="*/ 97 h 116"/>
                <a:gd name="T52" fmla="*/ 10 w 69"/>
                <a:gd name="T53" fmla="*/ 97 h 116"/>
                <a:gd name="T54" fmla="*/ 10 w 69"/>
                <a:gd name="T55" fmla="*/ 88 h 116"/>
                <a:gd name="T56" fmla="*/ 59 w 69"/>
                <a:gd name="T57" fmla="*/ 88 h 116"/>
                <a:gd name="T58" fmla="*/ 59 w 69"/>
                <a:gd name="T59" fmla="*/ 97 h 116"/>
                <a:gd name="T60" fmla="*/ 59 w 69"/>
                <a:gd name="T61" fmla="*/ 83 h 116"/>
                <a:gd name="T62" fmla="*/ 10 w 69"/>
                <a:gd name="T63" fmla="*/ 83 h 116"/>
                <a:gd name="T64" fmla="*/ 10 w 69"/>
                <a:gd name="T65" fmla="*/ 74 h 116"/>
                <a:gd name="T66" fmla="*/ 59 w 69"/>
                <a:gd name="T67" fmla="*/ 74 h 116"/>
                <a:gd name="T68" fmla="*/ 59 w 69"/>
                <a:gd name="T69" fmla="*/ 83 h 116"/>
                <a:gd name="T70" fmla="*/ 59 w 69"/>
                <a:gd name="T71" fmla="*/ 69 h 116"/>
                <a:gd name="T72" fmla="*/ 10 w 69"/>
                <a:gd name="T73" fmla="*/ 69 h 116"/>
                <a:gd name="T74" fmla="*/ 10 w 69"/>
                <a:gd name="T75" fmla="*/ 60 h 116"/>
                <a:gd name="T76" fmla="*/ 59 w 69"/>
                <a:gd name="T77" fmla="*/ 60 h 116"/>
                <a:gd name="T78" fmla="*/ 59 w 69"/>
                <a:gd name="T79" fmla="*/ 69 h 116"/>
                <a:gd name="T80" fmla="*/ 59 w 69"/>
                <a:gd name="T81" fmla="*/ 55 h 116"/>
                <a:gd name="T82" fmla="*/ 10 w 69"/>
                <a:gd name="T83" fmla="*/ 55 h 116"/>
                <a:gd name="T84" fmla="*/ 10 w 69"/>
                <a:gd name="T85" fmla="*/ 46 h 116"/>
                <a:gd name="T86" fmla="*/ 59 w 69"/>
                <a:gd name="T87" fmla="*/ 46 h 116"/>
                <a:gd name="T88" fmla="*/ 59 w 69"/>
                <a:gd name="T89" fmla="*/ 55 h 116"/>
                <a:gd name="T90" fmla="*/ 59 w 69"/>
                <a:gd name="T91" fmla="*/ 41 h 116"/>
                <a:gd name="T92" fmla="*/ 10 w 69"/>
                <a:gd name="T93" fmla="*/ 41 h 116"/>
                <a:gd name="T94" fmla="*/ 10 w 69"/>
                <a:gd name="T95" fmla="*/ 32 h 116"/>
                <a:gd name="T96" fmla="*/ 59 w 69"/>
                <a:gd name="T97" fmla="*/ 32 h 116"/>
                <a:gd name="T98" fmla="*/ 59 w 69"/>
                <a:gd name="T99" fmla="*/ 41 h 116"/>
                <a:gd name="T100" fmla="*/ 59 w 69"/>
                <a:gd name="T101" fmla="*/ 27 h 116"/>
                <a:gd name="T102" fmla="*/ 10 w 69"/>
                <a:gd name="T103" fmla="*/ 27 h 116"/>
                <a:gd name="T104" fmla="*/ 10 w 69"/>
                <a:gd name="T105" fmla="*/ 18 h 116"/>
                <a:gd name="T106" fmla="*/ 59 w 69"/>
                <a:gd name="T107" fmla="*/ 18 h 116"/>
                <a:gd name="T108" fmla="*/ 59 w 69"/>
                <a:gd name="T109" fmla="*/ 2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9" h="116">
                  <a:moveTo>
                    <a:pt x="55" y="10"/>
                  </a:moveTo>
                  <a:lnTo>
                    <a:pt x="55" y="0"/>
                  </a:lnTo>
                  <a:lnTo>
                    <a:pt x="48" y="0"/>
                  </a:lnTo>
                  <a:lnTo>
                    <a:pt x="48" y="10"/>
                  </a:lnTo>
                  <a:lnTo>
                    <a:pt x="45" y="10"/>
                  </a:lnTo>
                  <a:lnTo>
                    <a:pt x="45" y="0"/>
                  </a:lnTo>
                  <a:lnTo>
                    <a:pt x="38" y="0"/>
                  </a:lnTo>
                  <a:lnTo>
                    <a:pt x="38" y="10"/>
                  </a:lnTo>
                  <a:lnTo>
                    <a:pt x="0" y="10"/>
                  </a:lnTo>
                  <a:lnTo>
                    <a:pt x="0" y="13"/>
                  </a:lnTo>
                  <a:lnTo>
                    <a:pt x="3" y="13"/>
                  </a:lnTo>
                  <a:lnTo>
                    <a:pt x="3" y="116"/>
                  </a:lnTo>
                  <a:lnTo>
                    <a:pt x="24" y="116"/>
                  </a:lnTo>
                  <a:lnTo>
                    <a:pt x="24" y="101"/>
                  </a:lnTo>
                  <a:lnTo>
                    <a:pt x="31" y="101"/>
                  </a:lnTo>
                  <a:lnTo>
                    <a:pt x="31" y="116"/>
                  </a:lnTo>
                  <a:lnTo>
                    <a:pt x="38" y="116"/>
                  </a:lnTo>
                  <a:lnTo>
                    <a:pt x="38" y="101"/>
                  </a:lnTo>
                  <a:lnTo>
                    <a:pt x="45" y="101"/>
                  </a:lnTo>
                  <a:lnTo>
                    <a:pt x="45" y="116"/>
                  </a:lnTo>
                  <a:lnTo>
                    <a:pt x="65" y="116"/>
                  </a:lnTo>
                  <a:lnTo>
                    <a:pt x="65" y="13"/>
                  </a:lnTo>
                  <a:lnTo>
                    <a:pt x="69" y="13"/>
                  </a:lnTo>
                  <a:lnTo>
                    <a:pt x="69" y="10"/>
                  </a:lnTo>
                  <a:lnTo>
                    <a:pt x="55" y="10"/>
                  </a:lnTo>
                  <a:close/>
                  <a:moveTo>
                    <a:pt x="59" y="97"/>
                  </a:moveTo>
                  <a:lnTo>
                    <a:pt x="10" y="97"/>
                  </a:lnTo>
                  <a:lnTo>
                    <a:pt x="10" y="88"/>
                  </a:lnTo>
                  <a:lnTo>
                    <a:pt x="59" y="88"/>
                  </a:lnTo>
                  <a:lnTo>
                    <a:pt x="59" y="97"/>
                  </a:lnTo>
                  <a:close/>
                  <a:moveTo>
                    <a:pt x="59" y="83"/>
                  </a:moveTo>
                  <a:lnTo>
                    <a:pt x="10" y="83"/>
                  </a:lnTo>
                  <a:lnTo>
                    <a:pt x="10" y="74"/>
                  </a:lnTo>
                  <a:lnTo>
                    <a:pt x="59" y="74"/>
                  </a:lnTo>
                  <a:lnTo>
                    <a:pt x="59" y="83"/>
                  </a:lnTo>
                  <a:close/>
                  <a:moveTo>
                    <a:pt x="59" y="69"/>
                  </a:moveTo>
                  <a:lnTo>
                    <a:pt x="10" y="69"/>
                  </a:lnTo>
                  <a:lnTo>
                    <a:pt x="10" y="60"/>
                  </a:lnTo>
                  <a:lnTo>
                    <a:pt x="59" y="60"/>
                  </a:lnTo>
                  <a:lnTo>
                    <a:pt x="59" y="69"/>
                  </a:lnTo>
                  <a:close/>
                  <a:moveTo>
                    <a:pt x="59" y="55"/>
                  </a:moveTo>
                  <a:lnTo>
                    <a:pt x="10" y="55"/>
                  </a:lnTo>
                  <a:lnTo>
                    <a:pt x="10" y="46"/>
                  </a:lnTo>
                  <a:lnTo>
                    <a:pt x="59" y="46"/>
                  </a:lnTo>
                  <a:lnTo>
                    <a:pt x="59" y="55"/>
                  </a:lnTo>
                  <a:close/>
                  <a:moveTo>
                    <a:pt x="59" y="41"/>
                  </a:moveTo>
                  <a:lnTo>
                    <a:pt x="10" y="41"/>
                  </a:lnTo>
                  <a:lnTo>
                    <a:pt x="10" y="32"/>
                  </a:lnTo>
                  <a:lnTo>
                    <a:pt x="59" y="32"/>
                  </a:lnTo>
                  <a:lnTo>
                    <a:pt x="59" y="41"/>
                  </a:lnTo>
                  <a:close/>
                  <a:moveTo>
                    <a:pt x="59" y="27"/>
                  </a:moveTo>
                  <a:lnTo>
                    <a:pt x="10" y="27"/>
                  </a:lnTo>
                  <a:lnTo>
                    <a:pt x="10" y="18"/>
                  </a:lnTo>
                  <a:lnTo>
                    <a:pt x="59" y="18"/>
                  </a:lnTo>
                  <a:lnTo>
                    <a:pt x="59" y="27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2430805" y="3853454"/>
            <a:ext cx="370774" cy="369155"/>
            <a:chOff x="3860800" y="2905125"/>
            <a:chExt cx="363537" cy="361950"/>
          </a:xfrm>
        </p:grpSpPr>
        <p:sp>
          <p:nvSpPr>
            <p:cNvPr id="52" name="Rectangle 32"/>
            <p:cNvSpPr>
              <a:spLocks noChangeArrowheads="1"/>
            </p:cNvSpPr>
            <p:nvPr/>
          </p:nvSpPr>
          <p:spPr bwMode="auto">
            <a:xfrm>
              <a:off x="3860800" y="2905125"/>
              <a:ext cx="363537" cy="361950"/>
            </a:xfrm>
            <a:prstGeom prst="rect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3" name="Freeform 33"/>
            <p:cNvSpPr>
              <a:spLocks noEditPoints="1"/>
            </p:cNvSpPr>
            <p:nvPr/>
          </p:nvSpPr>
          <p:spPr bwMode="auto">
            <a:xfrm>
              <a:off x="3987800" y="2994025"/>
              <a:ext cx="109537" cy="184150"/>
            </a:xfrm>
            <a:custGeom>
              <a:avLst/>
              <a:gdLst>
                <a:gd name="T0" fmla="*/ 55 w 69"/>
                <a:gd name="T1" fmla="*/ 10 h 116"/>
                <a:gd name="T2" fmla="*/ 55 w 69"/>
                <a:gd name="T3" fmla="*/ 0 h 116"/>
                <a:gd name="T4" fmla="*/ 48 w 69"/>
                <a:gd name="T5" fmla="*/ 0 h 116"/>
                <a:gd name="T6" fmla="*/ 48 w 69"/>
                <a:gd name="T7" fmla="*/ 10 h 116"/>
                <a:gd name="T8" fmla="*/ 45 w 69"/>
                <a:gd name="T9" fmla="*/ 10 h 116"/>
                <a:gd name="T10" fmla="*/ 45 w 69"/>
                <a:gd name="T11" fmla="*/ 0 h 116"/>
                <a:gd name="T12" fmla="*/ 38 w 69"/>
                <a:gd name="T13" fmla="*/ 0 h 116"/>
                <a:gd name="T14" fmla="*/ 38 w 69"/>
                <a:gd name="T15" fmla="*/ 10 h 116"/>
                <a:gd name="T16" fmla="*/ 0 w 69"/>
                <a:gd name="T17" fmla="*/ 10 h 116"/>
                <a:gd name="T18" fmla="*/ 0 w 69"/>
                <a:gd name="T19" fmla="*/ 13 h 116"/>
                <a:gd name="T20" fmla="*/ 3 w 69"/>
                <a:gd name="T21" fmla="*/ 13 h 116"/>
                <a:gd name="T22" fmla="*/ 3 w 69"/>
                <a:gd name="T23" fmla="*/ 116 h 116"/>
                <a:gd name="T24" fmla="*/ 24 w 69"/>
                <a:gd name="T25" fmla="*/ 116 h 116"/>
                <a:gd name="T26" fmla="*/ 24 w 69"/>
                <a:gd name="T27" fmla="*/ 101 h 116"/>
                <a:gd name="T28" fmla="*/ 31 w 69"/>
                <a:gd name="T29" fmla="*/ 101 h 116"/>
                <a:gd name="T30" fmla="*/ 31 w 69"/>
                <a:gd name="T31" fmla="*/ 116 h 116"/>
                <a:gd name="T32" fmla="*/ 38 w 69"/>
                <a:gd name="T33" fmla="*/ 116 h 116"/>
                <a:gd name="T34" fmla="*/ 38 w 69"/>
                <a:gd name="T35" fmla="*/ 101 h 116"/>
                <a:gd name="T36" fmla="*/ 45 w 69"/>
                <a:gd name="T37" fmla="*/ 101 h 116"/>
                <a:gd name="T38" fmla="*/ 45 w 69"/>
                <a:gd name="T39" fmla="*/ 116 h 116"/>
                <a:gd name="T40" fmla="*/ 65 w 69"/>
                <a:gd name="T41" fmla="*/ 116 h 116"/>
                <a:gd name="T42" fmla="*/ 65 w 69"/>
                <a:gd name="T43" fmla="*/ 13 h 116"/>
                <a:gd name="T44" fmla="*/ 69 w 69"/>
                <a:gd name="T45" fmla="*/ 13 h 116"/>
                <a:gd name="T46" fmla="*/ 69 w 69"/>
                <a:gd name="T47" fmla="*/ 10 h 116"/>
                <a:gd name="T48" fmla="*/ 55 w 69"/>
                <a:gd name="T49" fmla="*/ 10 h 116"/>
                <a:gd name="T50" fmla="*/ 59 w 69"/>
                <a:gd name="T51" fmla="*/ 97 h 116"/>
                <a:gd name="T52" fmla="*/ 10 w 69"/>
                <a:gd name="T53" fmla="*/ 97 h 116"/>
                <a:gd name="T54" fmla="*/ 10 w 69"/>
                <a:gd name="T55" fmla="*/ 88 h 116"/>
                <a:gd name="T56" fmla="*/ 59 w 69"/>
                <a:gd name="T57" fmla="*/ 88 h 116"/>
                <a:gd name="T58" fmla="*/ 59 w 69"/>
                <a:gd name="T59" fmla="*/ 97 h 116"/>
                <a:gd name="T60" fmla="*/ 59 w 69"/>
                <a:gd name="T61" fmla="*/ 83 h 116"/>
                <a:gd name="T62" fmla="*/ 10 w 69"/>
                <a:gd name="T63" fmla="*/ 83 h 116"/>
                <a:gd name="T64" fmla="*/ 10 w 69"/>
                <a:gd name="T65" fmla="*/ 74 h 116"/>
                <a:gd name="T66" fmla="*/ 59 w 69"/>
                <a:gd name="T67" fmla="*/ 74 h 116"/>
                <a:gd name="T68" fmla="*/ 59 w 69"/>
                <a:gd name="T69" fmla="*/ 83 h 116"/>
                <a:gd name="T70" fmla="*/ 59 w 69"/>
                <a:gd name="T71" fmla="*/ 69 h 116"/>
                <a:gd name="T72" fmla="*/ 10 w 69"/>
                <a:gd name="T73" fmla="*/ 69 h 116"/>
                <a:gd name="T74" fmla="*/ 10 w 69"/>
                <a:gd name="T75" fmla="*/ 60 h 116"/>
                <a:gd name="T76" fmla="*/ 59 w 69"/>
                <a:gd name="T77" fmla="*/ 60 h 116"/>
                <a:gd name="T78" fmla="*/ 59 w 69"/>
                <a:gd name="T79" fmla="*/ 69 h 116"/>
                <a:gd name="T80" fmla="*/ 59 w 69"/>
                <a:gd name="T81" fmla="*/ 55 h 116"/>
                <a:gd name="T82" fmla="*/ 10 w 69"/>
                <a:gd name="T83" fmla="*/ 55 h 116"/>
                <a:gd name="T84" fmla="*/ 10 w 69"/>
                <a:gd name="T85" fmla="*/ 46 h 116"/>
                <a:gd name="T86" fmla="*/ 59 w 69"/>
                <a:gd name="T87" fmla="*/ 46 h 116"/>
                <a:gd name="T88" fmla="*/ 59 w 69"/>
                <a:gd name="T89" fmla="*/ 55 h 116"/>
                <a:gd name="T90" fmla="*/ 59 w 69"/>
                <a:gd name="T91" fmla="*/ 41 h 116"/>
                <a:gd name="T92" fmla="*/ 10 w 69"/>
                <a:gd name="T93" fmla="*/ 41 h 116"/>
                <a:gd name="T94" fmla="*/ 10 w 69"/>
                <a:gd name="T95" fmla="*/ 32 h 116"/>
                <a:gd name="T96" fmla="*/ 59 w 69"/>
                <a:gd name="T97" fmla="*/ 32 h 116"/>
                <a:gd name="T98" fmla="*/ 59 w 69"/>
                <a:gd name="T99" fmla="*/ 41 h 116"/>
                <a:gd name="T100" fmla="*/ 59 w 69"/>
                <a:gd name="T101" fmla="*/ 27 h 116"/>
                <a:gd name="T102" fmla="*/ 10 w 69"/>
                <a:gd name="T103" fmla="*/ 27 h 116"/>
                <a:gd name="T104" fmla="*/ 10 w 69"/>
                <a:gd name="T105" fmla="*/ 18 h 116"/>
                <a:gd name="T106" fmla="*/ 59 w 69"/>
                <a:gd name="T107" fmla="*/ 18 h 116"/>
                <a:gd name="T108" fmla="*/ 59 w 69"/>
                <a:gd name="T109" fmla="*/ 2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9" h="116">
                  <a:moveTo>
                    <a:pt x="55" y="10"/>
                  </a:moveTo>
                  <a:lnTo>
                    <a:pt x="55" y="0"/>
                  </a:lnTo>
                  <a:lnTo>
                    <a:pt x="48" y="0"/>
                  </a:lnTo>
                  <a:lnTo>
                    <a:pt x="48" y="10"/>
                  </a:lnTo>
                  <a:lnTo>
                    <a:pt x="45" y="10"/>
                  </a:lnTo>
                  <a:lnTo>
                    <a:pt x="45" y="0"/>
                  </a:lnTo>
                  <a:lnTo>
                    <a:pt x="38" y="0"/>
                  </a:lnTo>
                  <a:lnTo>
                    <a:pt x="38" y="10"/>
                  </a:lnTo>
                  <a:lnTo>
                    <a:pt x="0" y="10"/>
                  </a:lnTo>
                  <a:lnTo>
                    <a:pt x="0" y="13"/>
                  </a:lnTo>
                  <a:lnTo>
                    <a:pt x="3" y="13"/>
                  </a:lnTo>
                  <a:lnTo>
                    <a:pt x="3" y="116"/>
                  </a:lnTo>
                  <a:lnTo>
                    <a:pt x="24" y="116"/>
                  </a:lnTo>
                  <a:lnTo>
                    <a:pt x="24" y="101"/>
                  </a:lnTo>
                  <a:lnTo>
                    <a:pt x="31" y="101"/>
                  </a:lnTo>
                  <a:lnTo>
                    <a:pt x="31" y="116"/>
                  </a:lnTo>
                  <a:lnTo>
                    <a:pt x="38" y="116"/>
                  </a:lnTo>
                  <a:lnTo>
                    <a:pt x="38" y="101"/>
                  </a:lnTo>
                  <a:lnTo>
                    <a:pt x="45" y="101"/>
                  </a:lnTo>
                  <a:lnTo>
                    <a:pt x="45" y="116"/>
                  </a:lnTo>
                  <a:lnTo>
                    <a:pt x="65" y="116"/>
                  </a:lnTo>
                  <a:lnTo>
                    <a:pt x="65" y="13"/>
                  </a:lnTo>
                  <a:lnTo>
                    <a:pt x="69" y="13"/>
                  </a:lnTo>
                  <a:lnTo>
                    <a:pt x="69" y="10"/>
                  </a:lnTo>
                  <a:lnTo>
                    <a:pt x="55" y="10"/>
                  </a:lnTo>
                  <a:close/>
                  <a:moveTo>
                    <a:pt x="59" y="97"/>
                  </a:moveTo>
                  <a:lnTo>
                    <a:pt x="10" y="97"/>
                  </a:lnTo>
                  <a:lnTo>
                    <a:pt x="10" y="88"/>
                  </a:lnTo>
                  <a:lnTo>
                    <a:pt x="59" y="88"/>
                  </a:lnTo>
                  <a:lnTo>
                    <a:pt x="59" y="97"/>
                  </a:lnTo>
                  <a:close/>
                  <a:moveTo>
                    <a:pt x="59" y="83"/>
                  </a:moveTo>
                  <a:lnTo>
                    <a:pt x="10" y="83"/>
                  </a:lnTo>
                  <a:lnTo>
                    <a:pt x="10" y="74"/>
                  </a:lnTo>
                  <a:lnTo>
                    <a:pt x="59" y="74"/>
                  </a:lnTo>
                  <a:lnTo>
                    <a:pt x="59" y="83"/>
                  </a:lnTo>
                  <a:close/>
                  <a:moveTo>
                    <a:pt x="59" y="69"/>
                  </a:moveTo>
                  <a:lnTo>
                    <a:pt x="10" y="69"/>
                  </a:lnTo>
                  <a:lnTo>
                    <a:pt x="10" y="60"/>
                  </a:lnTo>
                  <a:lnTo>
                    <a:pt x="59" y="60"/>
                  </a:lnTo>
                  <a:lnTo>
                    <a:pt x="59" y="69"/>
                  </a:lnTo>
                  <a:close/>
                  <a:moveTo>
                    <a:pt x="59" y="55"/>
                  </a:moveTo>
                  <a:lnTo>
                    <a:pt x="10" y="55"/>
                  </a:lnTo>
                  <a:lnTo>
                    <a:pt x="10" y="46"/>
                  </a:lnTo>
                  <a:lnTo>
                    <a:pt x="59" y="46"/>
                  </a:lnTo>
                  <a:lnTo>
                    <a:pt x="59" y="55"/>
                  </a:lnTo>
                  <a:close/>
                  <a:moveTo>
                    <a:pt x="59" y="41"/>
                  </a:moveTo>
                  <a:lnTo>
                    <a:pt x="10" y="41"/>
                  </a:lnTo>
                  <a:lnTo>
                    <a:pt x="10" y="32"/>
                  </a:lnTo>
                  <a:lnTo>
                    <a:pt x="59" y="32"/>
                  </a:lnTo>
                  <a:lnTo>
                    <a:pt x="59" y="41"/>
                  </a:lnTo>
                  <a:close/>
                  <a:moveTo>
                    <a:pt x="59" y="27"/>
                  </a:moveTo>
                  <a:lnTo>
                    <a:pt x="10" y="27"/>
                  </a:lnTo>
                  <a:lnTo>
                    <a:pt x="10" y="18"/>
                  </a:lnTo>
                  <a:lnTo>
                    <a:pt x="59" y="18"/>
                  </a:lnTo>
                  <a:lnTo>
                    <a:pt x="59" y="27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4149571" y="3853454"/>
            <a:ext cx="370774" cy="369155"/>
            <a:chOff x="3860800" y="2905125"/>
            <a:chExt cx="363537" cy="361950"/>
          </a:xfrm>
        </p:grpSpPr>
        <p:sp>
          <p:nvSpPr>
            <p:cNvPr id="55" name="Rectangle 32"/>
            <p:cNvSpPr>
              <a:spLocks noChangeArrowheads="1"/>
            </p:cNvSpPr>
            <p:nvPr/>
          </p:nvSpPr>
          <p:spPr bwMode="auto">
            <a:xfrm>
              <a:off x="3860800" y="2905125"/>
              <a:ext cx="363537" cy="361950"/>
            </a:xfrm>
            <a:prstGeom prst="rect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6" name="Freeform 33"/>
            <p:cNvSpPr>
              <a:spLocks noEditPoints="1"/>
            </p:cNvSpPr>
            <p:nvPr/>
          </p:nvSpPr>
          <p:spPr bwMode="auto">
            <a:xfrm>
              <a:off x="3987800" y="2994025"/>
              <a:ext cx="109537" cy="184150"/>
            </a:xfrm>
            <a:custGeom>
              <a:avLst/>
              <a:gdLst>
                <a:gd name="T0" fmla="*/ 55 w 69"/>
                <a:gd name="T1" fmla="*/ 10 h 116"/>
                <a:gd name="T2" fmla="*/ 55 w 69"/>
                <a:gd name="T3" fmla="*/ 0 h 116"/>
                <a:gd name="T4" fmla="*/ 48 w 69"/>
                <a:gd name="T5" fmla="*/ 0 h 116"/>
                <a:gd name="T6" fmla="*/ 48 w 69"/>
                <a:gd name="T7" fmla="*/ 10 h 116"/>
                <a:gd name="T8" fmla="*/ 45 w 69"/>
                <a:gd name="T9" fmla="*/ 10 h 116"/>
                <a:gd name="T10" fmla="*/ 45 w 69"/>
                <a:gd name="T11" fmla="*/ 0 h 116"/>
                <a:gd name="T12" fmla="*/ 38 w 69"/>
                <a:gd name="T13" fmla="*/ 0 h 116"/>
                <a:gd name="T14" fmla="*/ 38 w 69"/>
                <a:gd name="T15" fmla="*/ 10 h 116"/>
                <a:gd name="T16" fmla="*/ 0 w 69"/>
                <a:gd name="T17" fmla="*/ 10 h 116"/>
                <a:gd name="T18" fmla="*/ 0 w 69"/>
                <a:gd name="T19" fmla="*/ 13 h 116"/>
                <a:gd name="T20" fmla="*/ 3 w 69"/>
                <a:gd name="T21" fmla="*/ 13 h 116"/>
                <a:gd name="T22" fmla="*/ 3 w 69"/>
                <a:gd name="T23" fmla="*/ 116 h 116"/>
                <a:gd name="T24" fmla="*/ 24 w 69"/>
                <a:gd name="T25" fmla="*/ 116 h 116"/>
                <a:gd name="T26" fmla="*/ 24 w 69"/>
                <a:gd name="T27" fmla="*/ 101 h 116"/>
                <a:gd name="T28" fmla="*/ 31 w 69"/>
                <a:gd name="T29" fmla="*/ 101 h 116"/>
                <a:gd name="T30" fmla="*/ 31 w 69"/>
                <a:gd name="T31" fmla="*/ 116 h 116"/>
                <a:gd name="T32" fmla="*/ 38 w 69"/>
                <a:gd name="T33" fmla="*/ 116 h 116"/>
                <a:gd name="T34" fmla="*/ 38 w 69"/>
                <a:gd name="T35" fmla="*/ 101 h 116"/>
                <a:gd name="T36" fmla="*/ 45 w 69"/>
                <a:gd name="T37" fmla="*/ 101 h 116"/>
                <a:gd name="T38" fmla="*/ 45 w 69"/>
                <a:gd name="T39" fmla="*/ 116 h 116"/>
                <a:gd name="T40" fmla="*/ 65 w 69"/>
                <a:gd name="T41" fmla="*/ 116 h 116"/>
                <a:gd name="T42" fmla="*/ 65 w 69"/>
                <a:gd name="T43" fmla="*/ 13 h 116"/>
                <a:gd name="T44" fmla="*/ 69 w 69"/>
                <a:gd name="T45" fmla="*/ 13 h 116"/>
                <a:gd name="T46" fmla="*/ 69 w 69"/>
                <a:gd name="T47" fmla="*/ 10 h 116"/>
                <a:gd name="T48" fmla="*/ 55 w 69"/>
                <a:gd name="T49" fmla="*/ 10 h 116"/>
                <a:gd name="T50" fmla="*/ 59 w 69"/>
                <a:gd name="T51" fmla="*/ 97 h 116"/>
                <a:gd name="T52" fmla="*/ 10 w 69"/>
                <a:gd name="T53" fmla="*/ 97 h 116"/>
                <a:gd name="T54" fmla="*/ 10 w 69"/>
                <a:gd name="T55" fmla="*/ 88 h 116"/>
                <a:gd name="T56" fmla="*/ 59 w 69"/>
                <a:gd name="T57" fmla="*/ 88 h 116"/>
                <a:gd name="T58" fmla="*/ 59 w 69"/>
                <a:gd name="T59" fmla="*/ 97 h 116"/>
                <a:gd name="T60" fmla="*/ 59 w 69"/>
                <a:gd name="T61" fmla="*/ 83 h 116"/>
                <a:gd name="T62" fmla="*/ 10 w 69"/>
                <a:gd name="T63" fmla="*/ 83 h 116"/>
                <a:gd name="T64" fmla="*/ 10 w 69"/>
                <a:gd name="T65" fmla="*/ 74 h 116"/>
                <a:gd name="T66" fmla="*/ 59 w 69"/>
                <a:gd name="T67" fmla="*/ 74 h 116"/>
                <a:gd name="T68" fmla="*/ 59 w 69"/>
                <a:gd name="T69" fmla="*/ 83 h 116"/>
                <a:gd name="T70" fmla="*/ 59 w 69"/>
                <a:gd name="T71" fmla="*/ 69 h 116"/>
                <a:gd name="T72" fmla="*/ 10 w 69"/>
                <a:gd name="T73" fmla="*/ 69 h 116"/>
                <a:gd name="T74" fmla="*/ 10 w 69"/>
                <a:gd name="T75" fmla="*/ 60 h 116"/>
                <a:gd name="T76" fmla="*/ 59 w 69"/>
                <a:gd name="T77" fmla="*/ 60 h 116"/>
                <a:gd name="T78" fmla="*/ 59 w 69"/>
                <a:gd name="T79" fmla="*/ 69 h 116"/>
                <a:gd name="T80" fmla="*/ 59 w 69"/>
                <a:gd name="T81" fmla="*/ 55 h 116"/>
                <a:gd name="T82" fmla="*/ 10 w 69"/>
                <a:gd name="T83" fmla="*/ 55 h 116"/>
                <a:gd name="T84" fmla="*/ 10 w 69"/>
                <a:gd name="T85" fmla="*/ 46 h 116"/>
                <a:gd name="T86" fmla="*/ 59 w 69"/>
                <a:gd name="T87" fmla="*/ 46 h 116"/>
                <a:gd name="T88" fmla="*/ 59 w 69"/>
                <a:gd name="T89" fmla="*/ 55 h 116"/>
                <a:gd name="T90" fmla="*/ 59 w 69"/>
                <a:gd name="T91" fmla="*/ 41 h 116"/>
                <a:gd name="T92" fmla="*/ 10 w 69"/>
                <a:gd name="T93" fmla="*/ 41 h 116"/>
                <a:gd name="T94" fmla="*/ 10 w 69"/>
                <a:gd name="T95" fmla="*/ 32 h 116"/>
                <a:gd name="T96" fmla="*/ 59 w 69"/>
                <a:gd name="T97" fmla="*/ 32 h 116"/>
                <a:gd name="T98" fmla="*/ 59 w 69"/>
                <a:gd name="T99" fmla="*/ 41 h 116"/>
                <a:gd name="T100" fmla="*/ 59 w 69"/>
                <a:gd name="T101" fmla="*/ 27 h 116"/>
                <a:gd name="T102" fmla="*/ 10 w 69"/>
                <a:gd name="T103" fmla="*/ 27 h 116"/>
                <a:gd name="T104" fmla="*/ 10 w 69"/>
                <a:gd name="T105" fmla="*/ 18 h 116"/>
                <a:gd name="T106" fmla="*/ 59 w 69"/>
                <a:gd name="T107" fmla="*/ 18 h 116"/>
                <a:gd name="T108" fmla="*/ 59 w 69"/>
                <a:gd name="T109" fmla="*/ 2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9" h="116">
                  <a:moveTo>
                    <a:pt x="55" y="10"/>
                  </a:moveTo>
                  <a:lnTo>
                    <a:pt x="55" y="0"/>
                  </a:lnTo>
                  <a:lnTo>
                    <a:pt x="48" y="0"/>
                  </a:lnTo>
                  <a:lnTo>
                    <a:pt x="48" y="10"/>
                  </a:lnTo>
                  <a:lnTo>
                    <a:pt x="45" y="10"/>
                  </a:lnTo>
                  <a:lnTo>
                    <a:pt x="45" y="0"/>
                  </a:lnTo>
                  <a:lnTo>
                    <a:pt x="38" y="0"/>
                  </a:lnTo>
                  <a:lnTo>
                    <a:pt x="38" y="10"/>
                  </a:lnTo>
                  <a:lnTo>
                    <a:pt x="0" y="10"/>
                  </a:lnTo>
                  <a:lnTo>
                    <a:pt x="0" y="13"/>
                  </a:lnTo>
                  <a:lnTo>
                    <a:pt x="3" y="13"/>
                  </a:lnTo>
                  <a:lnTo>
                    <a:pt x="3" y="116"/>
                  </a:lnTo>
                  <a:lnTo>
                    <a:pt x="24" y="116"/>
                  </a:lnTo>
                  <a:lnTo>
                    <a:pt x="24" y="101"/>
                  </a:lnTo>
                  <a:lnTo>
                    <a:pt x="31" y="101"/>
                  </a:lnTo>
                  <a:lnTo>
                    <a:pt x="31" y="116"/>
                  </a:lnTo>
                  <a:lnTo>
                    <a:pt x="38" y="116"/>
                  </a:lnTo>
                  <a:lnTo>
                    <a:pt x="38" y="101"/>
                  </a:lnTo>
                  <a:lnTo>
                    <a:pt x="45" y="101"/>
                  </a:lnTo>
                  <a:lnTo>
                    <a:pt x="45" y="116"/>
                  </a:lnTo>
                  <a:lnTo>
                    <a:pt x="65" y="116"/>
                  </a:lnTo>
                  <a:lnTo>
                    <a:pt x="65" y="13"/>
                  </a:lnTo>
                  <a:lnTo>
                    <a:pt x="69" y="13"/>
                  </a:lnTo>
                  <a:lnTo>
                    <a:pt x="69" y="10"/>
                  </a:lnTo>
                  <a:lnTo>
                    <a:pt x="55" y="10"/>
                  </a:lnTo>
                  <a:close/>
                  <a:moveTo>
                    <a:pt x="59" y="97"/>
                  </a:moveTo>
                  <a:lnTo>
                    <a:pt x="10" y="97"/>
                  </a:lnTo>
                  <a:lnTo>
                    <a:pt x="10" y="88"/>
                  </a:lnTo>
                  <a:lnTo>
                    <a:pt x="59" y="88"/>
                  </a:lnTo>
                  <a:lnTo>
                    <a:pt x="59" y="97"/>
                  </a:lnTo>
                  <a:close/>
                  <a:moveTo>
                    <a:pt x="59" y="83"/>
                  </a:moveTo>
                  <a:lnTo>
                    <a:pt x="10" y="83"/>
                  </a:lnTo>
                  <a:lnTo>
                    <a:pt x="10" y="74"/>
                  </a:lnTo>
                  <a:lnTo>
                    <a:pt x="59" y="74"/>
                  </a:lnTo>
                  <a:lnTo>
                    <a:pt x="59" y="83"/>
                  </a:lnTo>
                  <a:close/>
                  <a:moveTo>
                    <a:pt x="59" y="69"/>
                  </a:moveTo>
                  <a:lnTo>
                    <a:pt x="10" y="69"/>
                  </a:lnTo>
                  <a:lnTo>
                    <a:pt x="10" y="60"/>
                  </a:lnTo>
                  <a:lnTo>
                    <a:pt x="59" y="60"/>
                  </a:lnTo>
                  <a:lnTo>
                    <a:pt x="59" y="69"/>
                  </a:lnTo>
                  <a:close/>
                  <a:moveTo>
                    <a:pt x="59" y="55"/>
                  </a:moveTo>
                  <a:lnTo>
                    <a:pt x="10" y="55"/>
                  </a:lnTo>
                  <a:lnTo>
                    <a:pt x="10" y="46"/>
                  </a:lnTo>
                  <a:lnTo>
                    <a:pt x="59" y="46"/>
                  </a:lnTo>
                  <a:lnTo>
                    <a:pt x="59" y="55"/>
                  </a:lnTo>
                  <a:close/>
                  <a:moveTo>
                    <a:pt x="59" y="41"/>
                  </a:moveTo>
                  <a:lnTo>
                    <a:pt x="10" y="41"/>
                  </a:lnTo>
                  <a:lnTo>
                    <a:pt x="10" y="32"/>
                  </a:lnTo>
                  <a:lnTo>
                    <a:pt x="59" y="32"/>
                  </a:lnTo>
                  <a:lnTo>
                    <a:pt x="59" y="41"/>
                  </a:lnTo>
                  <a:close/>
                  <a:moveTo>
                    <a:pt x="59" y="27"/>
                  </a:moveTo>
                  <a:lnTo>
                    <a:pt x="10" y="27"/>
                  </a:lnTo>
                  <a:lnTo>
                    <a:pt x="10" y="18"/>
                  </a:lnTo>
                  <a:lnTo>
                    <a:pt x="59" y="18"/>
                  </a:lnTo>
                  <a:lnTo>
                    <a:pt x="59" y="27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3360165" y="3344690"/>
            <a:ext cx="370774" cy="369155"/>
            <a:chOff x="3860800" y="2905125"/>
            <a:chExt cx="363537" cy="361950"/>
          </a:xfrm>
        </p:grpSpPr>
        <p:sp>
          <p:nvSpPr>
            <p:cNvPr id="58" name="Rectangle 32"/>
            <p:cNvSpPr>
              <a:spLocks noChangeArrowheads="1"/>
            </p:cNvSpPr>
            <p:nvPr/>
          </p:nvSpPr>
          <p:spPr bwMode="auto">
            <a:xfrm>
              <a:off x="3860800" y="2905125"/>
              <a:ext cx="363537" cy="361950"/>
            </a:xfrm>
            <a:prstGeom prst="rect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9" name="Freeform 33"/>
            <p:cNvSpPr>
              <a:spLocks noEditPoints="1"/>
            </p:cNvSpPr>
            <p:nvPr/>
          </p:nvSpPr>
          <p:spPr bwMode="auto">
            <a:xfrm>
              <a:off x="3987800" y="2994025"/>
              <a:ext cx="109537" cy="184150"/>
            </a:xfrm>
            <a:custGeom>
              <a:avLst/>
              <a:gdLst>
                <a:gd name="T0" fmla="*/ 55 w 69"/>
                <a:gd name="T1" fmla="*/ 10 h 116"/>
                <a:gd name="T2" fmla="*/ 55 w 69"/>
                <a:gd name="T3" fmla="*/ 0 h 116"/>
                <a:gd name="T4" fmla="*/ 48 w 69"/>
                <a:gd name="T5" fmla="*/ 0 h 116"/>
                <a:gd name="T6" fmla="*/ 48 w 69"/>
                <a:gd name="T7" fmla="*/ 10 h 116"/>
                <a:gd name="T8" fmla="*/ 45 w 69"/>
                <a:gd name="T9" fmla="*/ 10 h 116"/>
                <a:gd name="T10" fmla="*/ 45 w 69"/>
                <a:gd name="T11" fmla="*/ 0 h 116"/>
                <a:gd name="T12" fmla="*/ 38 w 69"/>
                <a:gd name="T13" fmla="*/ 0 h 116"/>
                <a:gd name="T14" fmla="*/ 38 w 69"/>
                <a:gd name="T15" fmla="*/ 10 h 116"/>
                <a:gd name="T16" fmla="*/ 0 w 69"/>
                <a:gd name="T17" fmla="*/ 10 h 116"/>
                <a:gd name="T18" fmla="*/ 0 w 69"/>
                <a:gd name="T19" fmla="*/ 13 h 116"/>
                <a:gd name="T20" fmla="*/ 3 w 69"/>
                <a:gd name="T21" fmla="*/ 13 h 116"/>
                <a:gd name="T22" fmla="*/ 3 w 69"/>
                <a:gd name="T23" fmla="*/ 116 h 116"/>
                <a:gd name="T24" fmla="*/ 24 w 69"/>
                <a:gd name="T25" fmla="*/ 116 h 116"/>
                <a:gd name="T26" fmla="*/ 24 w 69"/>
                <a:gd name="T27" fmla="*/ 101 h 116"/>
                <a:gd name="T28" fmla="*/ 31 w 69"/>
                <a:gd name="T29" fmla="*/ 101 h 116"/>
                <a:gd name="T30" fmla="*/ 31 w 69"/>
                <a:gd name="T31" fmla="*/ 116 h 116"/>
                <a:gd name="T32" fmla="*/ 38 w 69"/>
                <a:gd name="T33" fmla="*/ 116 h 116"/>
                <a:gd name="T34" fmla="*/ 38 w 69"/>
                <a:gd name="T35" fmla="*/ 101 h 116"/>
                <a:gd name="T36" fmla="*/ 45 w 69"/>
                <a:gd name="T37" fmla="*/ 101 h 116"/>
                <a:gd name="T38" fmla="*/ 45 w 69"/>
                <a:gd name="T39" fmla="*/ 116 h 116"/>
                <a:gd name="T40" fmla="*/ 65 w 69"/>
                <a:gd name="T41" fmla="*/ 116 h 116"/>
                <a:gd name="T42" fmla="*/ 65 w 69"/>
                <a:gd name="T43" fmla="*/ 13 h 116"/>
                <a:gd name="T44" fmla="*/ 69 w 69"/>
                <a:gd name="T45" fmla="*/ 13 h 116"/>
                <a:gd name="T46" fmla="*/ 69 w 69"/>
                <a:gd name="T47" fmla="*/ 10 h 116"/>
                <a:gd name="T48" fmla="*/ 55 w 69"/>
                <a:gd name="T49" fmla="*/ 10 h 116"/>
                <a:gd name="T50" fmla="*/ 59 w 69"/>
                <a:gd name="T51" fmla="*/ 97 h 116"/>
                <a:gd name="T52" fmla="*/ 10 w 69"/>
                <a:gd name="T53" fmla="*/ 97 h 116"/>
                <a:gd name="T54" fmla="*/ 10 w 69"/>
                <a:gd name="T55" fmla="*/ 88 h 116"/>
                <a:gd name="T56" fmla="*/ 59 w 69"/>
                <a:gd name="T57" fmla="*/ 88 h 116"/>
                <a:gd name="T58" fmla="*/ 59 w 69"/>
                <a:gd name="T59" fmla="*/ 97 h 116"/>
                <a:gd name="T60" fmla="*/ 59 w 69"/>
                <a:gd name="T61" fmla="*/ 83 h 116"/>
                <a:gd name="T62" fmla="*/ 10 w 69"/>
                <a:gd name="T63" fmla="*/ 83 h 116"/>
                <a:gd name="T64" fmla="*/ 10 w 69"/>
                <a:gd name="T65" fmla="*/ 74 h 116"/>
                <a:gd name="T66" fmla="*/ 59 w 69"/>
                <a:gd name="T67" fmla="*/ 74 h 116"/>
                <a:gd name="T68" fmla="*/ 59 w 69"/>
                <a:gd name="T69" fmla="*/ 83 h 116"/>
                <a:gd name="T70" fmla="*/ 59 w 69"/>
                <a:gd name="T71" fmla="*/ 69 h 116"/>
                <a:gd name="T72" fmla="*/ 10 w 69"/>
                <a:gd name="T73" fmla="*/ 69 h 116"/>
                <a:gd name="T74" fmla="*/ 10 w 69"/>
                <a:gd name="T75" fmla="*/ 60 h 116"/>
                <a:gd name="T76" fmla="*/ 59 w 69"/>
                <a:gd name="T77" fmla="*/ 60 h 116"/>
                <a:gd name="T78" fmla="*/ 59 w 69"/>
                <a:gd name="T79" fmla="*/ 69 h 116"/>
                <a:gd name="T80" fmla="*/ 59 w 69"/>
                <a:gd name="T81" fmla="*/ 55 h 116"/>
                <a:gd name="T82" fmla="*/ 10 w 69"/>
                <a:gd name="T83" fmla="*/ 55 h 116"/>
                <a:gd name="T84" fmla="*/ 10 w 69"/>
                <a:gd name="T85" fmla="*/ 46 h 116"/>
                <a:gd name="T86" fmla="*/ 59 w 69"/>
                <a:gd name="T87" fmla="*/ 46 h 116"/>
                <a:gd name="T88" fmla="*/ 59 w 69"/>
                <a:gd name="T89" fmla="*/ 55 h 116"/>
                <a:gd name="T90" fmla="*/ 59 w 69"/>
                <a:gd name="T91" fmla="*/ 41 h 116"/>
                <a:gd name="T92" fmla="*/ 10 w 69"/>
                <a:gd name="T93" fmla="*/ 41 h 116"/>
                <a:gd name="T94" fmla="*/ 10 w 69"/>
                <a:gd name="T95" fmla="*/ 32 h 116"/>
                <a:gd name="T96" fmla="*/ 59 w 69"/>
                <a:gd name="T97" fmla="*/ 32 h 116"/>
                <a:gd name="T98" fmla="*/ 59 w 69"/>
                <a:gd name="T99" fmla="*/ 41 h 116"/>
                <a:gd name="T100" fmla="*/ 59 w 69"/>
                <a:gd name="T101" fmla="*/ 27 h 116"/>
                <a:gd name="T102" fmla="*/ 10 w 69"/>
                <a:gd name="T103" fmla="*/ 27 h 116"/>
                <a:gd name="T104" fmla="*/ 10 w 69"/>
                <a:gd name="T105" fmla="*/ 18 h 116"/>
                <a:gd name="T106" fmla="*/ 59 w 69"/>
                <a:gd name="T107" fmla="*/ 18 h 116"/>
                <a:gd name="T108" fmla="*/ 59 w 69"/>
                <a:gd name="T109" fmla="*/ 2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9" h="116">
                  <a:moveTo>
                    <a:pt x="55" y="10"/>
                  </a:moveTo>
                  <a:lnTo>
                    <a:pt x="55" y="0"/>
                  </a:lnTo>
                  <a:lnTo>
                    <a:pt x="48" y="0"/>
                  </a:lnTo>
                  <a:lnTo>
                    <a:pt x="48" y="10"/>
                  </a:lnTo>
                  <a:lnTo>
                    <a:pt x="45" y="10"/>
                  </a:lnTo>
                  <a:lnTo>
                    <a:pt x="45" y="0"/>
                  </a:lnTo>
                  <a:lnTo>
                    <a:pt x="38" y="0"/>
                  </a:lnTo>
                  <a:lnTo>
                    <a:pt x="38" y="10"/>
                  </a:lnTo>
                  <a:lnTo>
                    <a:pt x="0" y="10"/>
                  </a:lnTo>
                  <a:lnTo>
                    <a:pt x="0" y="13"/>
                  </a:lnTo>
                  <a:lnTo>
                    <a:pt x="3" y="13"/>
                  </a:lnTo>
                  <a:lnTo>
                    <a:pt x="3" y="116"/>
                  </a:lnTo>
                  <a:lnTo>
                    <a:pt x="24" y="116"/>
                  </a:lnTo>
                  <a:lnTo>
                    <a:pt x="24" y="101"/>
                  </a:lnTo>
                  <a:lnTo>
                    <a:pt x="31" y="101"/>
                  </a:lnTo>
                  <a:lnTo>
                    <a:pt x="31" y="116"/>
                  </a:lnTo>
                  <a:lnTo>
                    <a:pt x="38" y="116"/>
                  </a:lnTo>
                  <a:lnTo>
                    <a:pt x="38" y="101"/>
                  </a:lnTo>
                  <a:lnTo>
                    <a:pt x="45" y="101"/>
                  </a:lnTo>
                  <a:lnTo>
                    <a:pt x="45" y="116"/>
                  </a:lnTo>
                  <a:lnTo>
                    <a:pt x="65" y="116"/>
                  </a:lnTo>
                  <a:lnTo>
                    <a:pt x="65" y="13"/>
                  </a:lnTo>
                  <a:lnTo>
                    <a:pt x="69" y="13"/>
                  </a:lnTo>
                  <a:lnTo>
                    <a:pt x="69" y="10"/>
                  </a:lnTo>
                  <a:lnTo>
                    <a:pt x="55" y="10"/>
                  </a:lnTo>
                  <a:close/>
                  <a:moveTo>
                    <a:pt x="59" y="97"/>
                  </a:moveTo>
                  <a:lnTo>
                    <a:pt x="10" y="97"/>
                  </a:lnTo>
                  <a:lnTo>
                    <a:pt x="10" y="88"/>
                  </a:lnTo>
                  <a:lnTo>
                    <a:pt x="59" y="88"/>
                  </a:lnTo>
                  <a:lnTo>
                    <a:pt x="59" y="97"/>
                  </a:lnTo>
                  <a:close/>
                  <a:moveTo>
                    <a:pt x="59" y="83"/>
                  </a:moveTo>
                  <a:lnTo>
                    <a:pt x="10" y="83"/>
                  </a:lnTo>
                  <a:lnTo>
                    <a:pt x="10" y="74"/>
                  </a:lnTo>
                  <a:lnTo>
                    <a:pt x="59" y="74"/>
                  </a:lnTo>
                  <a:lnTo>
                    <a:pt x="59" y="83"/>
                  </a:lnTo>
                  <a:close/>
                  <a:moveTo>
                    <a:pt x="59" y="69"/>
                  </a:moveTo>
                  <a:lnTo>
                    <a:pt x="10" y="69"/>
                  </a:lnTo>
                  <a:lnTo>
                    <a:pt x="10" y="60"/>
                  </a:lnTo>
                  <a:lnTo>
                    <a:pt x="59" y="60"/>
                  </a:lnTo>
                  <a:lnTo>
                    <a:pt x="59" y="69"/>
                  </a:lnTo>
                  <a:close/>
                  <a:moveTo>
                    <a:pt x="59" y="55"/>
                  </a:moveTo>
                  <a:lnTo>
                    <a:pt x="10" y="55"/>
                  </a:lnTo>
                  <a:lnTo>
                    <a:pt x="10" y="46"/>
                  </a:lnTo>
                  <a:lnTo>
                    <a:pt x="59" y="46"/>
                  </a:lnTo>
                  <a:lnTo>
                    <a:pt x="59" y="55"/>
                  </a:lnTo>
                  <a:close/>
                  <a:moveTo>
                    <a:pt x="59" y="41"/>
                  </a:moveTo>
                  <a:lnTo>
                    <a:pt x="10" y="41"/>
                  </a:lnTo>
                  <a:lnTo>
                    <a:pt x="10" y="32"/>
                  </a:lnTo>
                  <a:lnTo>
                    <a:pt x="59" y="32"/>
                  </a:lnTo>
                  <a:lnTo>
                    <a:pt x="59" y="41"/>
                  </a:lnTo>
                  <a:close/>
                  <a:moveTo>
                    <a:pt x="59" y="27"/>
                  </a:moveTo>
                  <a:lnTo>
                    <a:pt x="10" y="27"/>
                  </a:lnTo>
                  <a:lnTo>
                    <a:pt x="10" y="18"/>
                  </a:lnTo>
                  <a:lnTo>
                    <a:pt x="59" y="18"/>
                  </a:lnTo>
                  <a:lnTo>
                    <a:pt x="59" y="27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2972367" y="4073926"/>
            <a:ext cx="370774" cy="369155"/>
            <a:chOff x="3860800" y="2905125"/>
            <a:chExt cx="363537" cy="361950"/>
          </a:xfrm>
        </p:grpSpPr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>
              <a:off x="3860800" y="2905125"/>
              <a:ext cx="363537" cy="361950"/>
            </a:xfrm>
            <a:prstGeom prst="rect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2" name="Freeform 33"/>
            <p:cNvSpPr>
              <a:spLocks noEditPoints="1"/>
            </p:cNvSpPr>
            <p:nvPr/>
          </p:nvSpPr>
          <p:spPr bwMode="auto">
            <a:xfrm>
              <a:off x="3987800" y="2994025"/>
              <a:ext cx="109537" cy="184150"/>
            </a:xfrm>
            <a:custGeom>
              <a:avLst/>
              <a:gdLst>
                <a:gd name="T0" fmla="*/ 55 w 69"/>
                <a:gd name="T1" fmla="*/ 10 h 116"/>
                <a:gd name="T2" fmla="*/ 55 w 69"/>
                <a:gd name="T3" fmla="*/ 0 h 116"/>
                <a:gd name="T4" fmla="*/ 48 w 69"/>
                <a:gd name="T5" fmla="*/ 0 h 116"/>
                <a:gd name="T6" fmla="*/ 48 w 69"/>
                <a:gd name="T7" fmla="*/ 10 h 116"/>
                <a:gd name="T8" fmla="*/ 45 w 69"/>
                <a:gd name="T9" fmla="*/ 10 h 116"/>
                <a:gd name="T10" fmla="*/ 45 w 69"/>
                <a:gd name="T11" fmla="*/ 0 h 116"/>
                <a:gd name="T12" fmla="*/ 38 w 69"/>
                <a:gd name="T13" fmla="*/ 0 h 116"/>
                <a:gd name="T14" fmla="*/ 38 w 69"/>
                <a:gd name="T15" fmla="*/ 10 h 116"/>
                <a:gd name="T16" fmla="*/ 0 w 69"/>
                <a:gd name="T17" fmla="*/ 10 h 116"/>
                <a:gd name="T18" fmla="*/ 0 w 69"/>
                <a:gd name="T19" fmla="*/ 13 h 116"/>
                <a:gd name="T20" fmla="*/ 3 w 69"/>
                <a:gd name="T21" fmla="*/ 13 h 116"/>
                <a:gd name="T22" fmla="*/ 3 w 69"/>
                <a:gd name="T23" fmla="*/ 116 h 116"/>
                <a:gd name="T24" fmla="*/ 24 w 69"/>
                <a:gd name="T25" fmla="*/ 116 h 116"/>
                <a:gd name="T26" fmla="*/ 24 w 69"/>
                <a:gd name="T27" fmla="*/ 101 h 116"/>
                <a:gd name="T28" fmla="*/ 31 w 69"/>
                <a:gd name="T29" fmla="*/ 101 h 116"/>
                <a:gd name="T30" fmla="*/ 31 w 69"/>
                <a:gd name="T31" fmla="*/ 116 h 116"/>
                <a:gd name="T32" fmla="*/ 38 w 69"/>
                <a:gd name="T33" fmla="*/ 116 h 116"/>
                <a:gd name="T34" fmla="*/ 38 w 69"/>
                <a:gd name="T35" fmla="*/ 101 h 116"/>
                <a:gd name="T36" fmla="*/ 45 w 69"/>
                <a:gd name="T37" fmla="*/ 101 h 116"/>
                <a:gd name="T38" fmla="*/ 45 w 69"/>
                <a:gd name="T39" fmla="*/ 116 h 116"/>
                <a:gd name="T40" fmla="*/ 65 w 69"/>
                <a:gd name="T41" fmla="*/ 116 h 116"/>
                <a:gd name="T42" fmla="*/ 65 w 69"/>
                <a:gd name="T43" fmla="*/ 13 h 116"/>
                <a:gd name="T44" fmla="*/ 69 w 69"/>
                <a:gd name="T45" fmla="*/ 13 h 116"/>
                <a:gd name="T46" fmla="*/ 69 w 69"/>
                <a:gd name="T47" fmla="*/ 10 h 116"/>
                <a:gd name="T48" fmla="*/ 55 w 69"/>
                <a:gd name="T49" fmla="*/ 10 h 116"/>
                <a:gd name="T50" fmla="*/ 59 w 69"/>
                <a:gd name="T51" fmla="*/ 97 h 116"/>
                <a:gd name="T52" fmla="*/ 10 w 69"/>
                <a:gd name="T53" fmla="*/ 97 h 116"/>
                <a:gd name="T54" fmla="*/ 10 w 69"/>
                <a:gd name="T55" fmla="*/ 88 h 116"/>
                <a:gd name="T56" fmla="*/ 59 w 69"/>
                <a:gd name="T57" fmla="*/ 88 h 116"/>
                <a:gd name="T58" fmla="*/ 59 w 69"/>
                <a:gd name="T59" fmla="*/ 97 h 116"/>
                <a:gd name="T60" fmla="*/ 59 w 69"/>
                <a:gd name="T61" fmla="*/ 83 h 116"/>
                <a:gd name="T62" fmla="*/ 10 w 69"/>
                <a:gd name="T63" fmla="*/ 83 h 116"/>
                <a:gd name="T64" fmla="*/ 10 w 69"/>
                <a:gd name="T65" fmla="*/ 74 h 116"/>
                <a:gd name="T66" fmla="*/ 59 w 69"/>
                <a:gd name="T67" fmla="*/ 74 h 116"/>
                <a:gd name="T68" fmla="*/ 59 w 69"/>
                <a:gd name="T69" fmla="*/ 83 h 116"/>
                <a:gd name="T70" fmla="*/ 59 w 69"/>
                <a:gd name="T71" fmla="*/ 69 h 116"/>
                <a:gd name="T72" fmla="*/ 10 w 69"/>
                <a:gd name="T73" fmla="*/ 69 h 116"/>
                <a:gd name="T74" fmla="*/ 10 w 69"/>
                <a:gd name="T75" fmla="*/ 60 h 116"/>
                <a:gd name="T76" fmla="*/ 59 w 69"/>
                <a:gd name="T77" fmla="*/ 60 h 116"/>
                <a:gd name="T78" fmla="*/ 59 w 69"/>
                <a:gd name="T79" fmla="*/ 69 h 116"/>
                <a:gd name="T80" fmla="*/ 59 w 69"/>
                <a:gd name="T81" fmla="*/ 55 h 116"/>
                <a:gd name="T82" fmla="*/ 10 w 69"/>
                <a:gd name="T83" fmla="*/ 55 h 116"/>
                <a:gd name="T84" fmla="*/ 10 w 69"/>
                <a:gd name="T85" fmla="*/ 46 h 116"/>
                <a:gd name="T86" fmla="*/ 59 w 69"/>
                <a:gd name="T87" fmla="*/ 46 h 116"/>
                <a:gd name="T88" fmla="*/ 59 w 69"/>
                <a:gd name="T89" fmla="*/ 55 h 116"/>
                <a:gd name="T90" fmla="*/ 59 w 69"/>
                <a:gd name="T91" fmla="*/ 41 h 116"/>
                <a:gd name="T92" fmla="*/ 10 w 69"/>
                <a:gd name="T93" fmla="*/ 41 h 116"/>
                <a:gd name="T94" fmla="*/ 10 w 69"/>
                <a:gd name="T95" fmla="*/ 32 h 116"/>
                <a:gd name="T96" fmla="*/ 59 w 69"/>
                <a:gd name="T97" fmla="*/ 32 h 116"/>
                <a:gd name="T98" fmla="*/ 59 w 69"/>
                <a:gd name="T99" fmla="*/ 41 h 116"/>
                <a:gd name="T100" fmla="*/ 59 w 69"/>
                <a:gd name="T101" fmla="*/ 27 h 116"/>
                <a:gd name="T102" fmla="*/ 10 w 69"/>
                <a:gd name="T103" fmla="*/ 27 h 116"/>
                <a:gd name="T104" fmla="*/ 10 w 69"/>
                <a:gd name="T105" fmla="*/ 18 h 116"/>
                <a:gd name="T106" fmla="*/ 59 w 69"/>
                <a:gd name="T107" fmla="*/ 18 h 116"/>
                <a:gd name="T108" fmla="*/ 59 w 69"/>
                <a:gd name="T109" fmla="*/ 2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9" h="116">
                  <a:moveTo>
                    <a:pt x="55" y="10"/>
                  </a:moveTo>
                  <a:lnTo>
                    <a:pt x="55" y="0"/>
                  </a:lnTo>
                  <a:lnTo>
                    <a:pt x="48" y="0"/>
                  </a:lnTo>
                  <a:lnTo>
                    <a:pt x="48" y="10"/>
                  </a:lnTo>
                  <a:lnTo>
                    <a:pt x="45" y="10"/>
                  </a:lnTo>
                  <a:lnTo>
                    <a:pt x="45" y="0"/>
                  </a:lnTo>
                  <a:lnTo>
                    <a:pt x="38" y="0"/>
                  </a:lnTo>
                  <a:lnTo>
                    <a:pt x="38" y="10"/>
                  </a:lnTo>
                  <a:lnTo>
                    <a:pt x="0" y="10"/>
                  </a:lnTo>
                  <a:lnTo>
                    <a:pt x="0" y="13"/>
                  </a:lnTo>
                  <a:lnTo>
                    <a:pt x="3" y="13"/>
                  </a:lnTo>
                  <a:lnTo>
                    <a:pt x="3" y="116"/>
                  </a:lnTo>
                  <a:lnTo>
                    <a:pt x="24" y="116"/>
                  </a:lnTo>
                  <a:lnTo>
                    <a:pt x="24" y="101"/>
                  </a:lnTo>
                  <a:lnTo>
                    <a:pt x="31" y="101"/>
                  </a:lnTo>
                  <a:lnTo>
                    <a:pt x="31" y="116"/>
                  </a:lnTo>
                  <a:lnTo>
                    <a:pt x="38" y="116"/>
                  </a:lnTo>
                  <a:lnTo>
                    <a:pt x="38" y="101"/>
                  </a:lnTo>
                  <a:lnTo>
                    <a:pt x="45" y="101"/>
                  </a:lnTo>
                  <a:lnTo>
                    <a:pt x="45" y="116"/>
                  </a:lnTo>
                  <a:lnTo>
                    <a:pt x="65" y="116"/>
                  </a:lnTo>
                  <a:lnTo>
                    <a:pt x="65" y="13"/>
                  </a:lnTo>
                  <a:lnTo>
                    <a:pt x="69" y="13"/>
                  </a:lnTo>
                  <a:lnTo>
                    <a:pt x="69" y="10"/>
                  </a:lnTo>
                  <a:lnTo>
                    <a:pt x="55" y="10"/>
                  </a:lnTo>
                  <a:close/>
                  <a:moveTo>
                    <a:pt x="59" y="97"/>
                  </a:moveTo>
                  <a:lnTo>
                    <a:pt x="10" y="97"/>
                  </a:lnTo>
                  <a:lnTo>
                    <a:pt x="10" y="88"/>
                  </a:lnTo>
                  <a:lnTo>
                    <a:pt x="59" y="88"/>
                  </a:lnTo>
                  <a:lnTo>
                    <a:pt x="59" y="97"/>
                  </a:lnTo>
                  <a:close/>
                  <a:moveTo>
                    <a:pt x="59" y="83"/>
                  </a:moveTo>
                  <a:lnTo>
                    <a:pt x="10" y="83"/>
                  </a:lnTo>
                  <a:lnTo>
                    <a:pt x="10" y="74"/>
                  </a:lnTo>
                  <a:lnTo>
                    <a:pt x="59" y="74"/>
                  </a:lnTo>
                  <a:lnTo>
                    <a:pt x="59" y="83"/>
                  </a:lnTo>
                  <a:close/>
                  <a:moveTo>
                    <a:pt x="59" y="69"/>
                  </a:moveTo>
                  <a:lnTo>
                    <a:pt x="10" y="69"/>
                  </a:lnTo>
                  <a:lnTo>
                    <a:pt x="10" y="60"/>
                  </a:lnTo>
                  <a:lnTo>
                    <a:pt x="59" y="60"/>
                  </a:lnTo>
                  <a:lnTo>
                    <a:pt x="59" y="69"/>
                  </a:lnTo>
                  <a:close/>
                  <a:moveTo>
                    <a:pt x="59" y="55"/>
                  </a:moveTo>
                  <a:lnTo>
                    <a:pt x="10" y="55"/>
                  </a:lnTo>
                  <a:lnTo>
                    <a:pt x="10" y="46"/>
                  </a:lnTo>
                  <a:lnTo>
                    <a:pt x="59" y="46"/>
                  </a:lnTo>
                  <a:lnTo>
                    <a:pt x="59" y="55"/>
                  </a:lnTo>
                  <a:close/>
                  <a:moveTo>
                    <a:pt x="59" y="41"/>
                  </a:moveTo>
                  <a:lnTo>
                    <a:pt x="10" y="41"/>
                  </a:lnTo>
                  <a:lnTo>
                    <a:pt x="10" y="32"/>
                  </a:lnTo>
                  <a:lnTo>
                    <a:pt x="59" y="32"/>
                  </a:lnTo>
                  <a:lnTo>
                    <a:pt x="59" y="41"/>
                  </a:lnTo>
                  <a:close/>
                  <a:moveTo>
                    <a:pt x="59" y="27"/>
                  </a:moveTo>
                  <a:lnTo>
                    <a:pt x="10" y="27"/>
                  </a:lnTo>
                  <a:lnTo>
                    <a:pt x="10" y="18"/>
                  </a:lnTo>
                  <a:lnTo>
                    <a:pt x="59" y="18"/>
                  </a:lnTo>
                  <a:lnTo>
                    <a:pt x="59" y="27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</p:spTree>
    <p:extLst>
      <p:ext uri="{BB962C8B-B14F-4D97-AF65-F5344CB8AC3E}">
        <p14:creationId xmlns:p14="http://schemas.microsoft.com/office/powerpoint/2010/main" val="112231822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“</a:t>
            </a:r>
            <a:r>
              <a:rPr lang="en-US" dirty="0" err="1"/>
              <a:t>serverless</a:t>
            </a:r>
            <a:r>
              <a:rPr lang="en-US" dirty="0"/>
              <a:t>”</a:t>
            </a:r>
          </a:p>
        </p:txBody>
      </p:sp>
      <p:grpSp>
        <p:nvGrpSpPr>
          <p:cNvPr id="203" name="Group 202"/>
          <p:cNvGrpSpPr/>
          <p:nvPr/>
        </p:nvGrpSpPr>
        <p:grpSpPr>
          <a:xfrm>
            <a:off x="3937325" y="1212849"/>
            <a:ext cx="4275801" cy="5277340"/>
            <a:chOff x="4158354" y="1189176"/>
            <a:chExt cx="4192342" cy="517433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58354" y="1189176"/>
              <a:ext cx="4192342" cy="4192342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340125" y="5446462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Event-driven scale</a:t>
              </a:r>
            </a:p>
          </p:txBody>
        </p:sp>
      </p:grpSp>
      <p:grpSp>
        <p:nvGrpSpPr>
          <p:cNvPr id="204" name="Group 203"/>
          <p:cNvGrpSpPr/>
          <p:nvPr/>
        </p:nvGrpSpPr>
        <p:grpSpPr>
          <a:xfrm>
            <a:off x="7719307" y="857386"/>
            <a:ext cx="4986727" cy="5632803"/>
            <a:chOff x="7567771" y="840651"/>
            <a:chExt cx="4889392" cy="5522857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67771" y="840651"/>
              <a:ext cx="4889392" cy="4889392"/>
            </a:xfrm>
            <a:prstGeom prst="rect">
              <a:avLst/>
            </a:prstGeom>
          </p:spPr>
        </p:pic>
        <p:sp>
          <p:nvSpPr>
            <p:cNvPr id="61" name="TextBox 60"/>
            <p:cNvSpPr txBox="1"/>
            <p:nvPr/>
          </p:nvSpPr>
          <p:spPr>
            <a:xfrm>
              <a:off x="9239486" y="5446462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Sub-second billing</a:t>
              </a:r>
            </a:p>
          </p:txBody>
        </p:sp>
      </p:grpSp>
      <p:grpSp>
        <p:nvGrpSpPr>
          <p:cNvPr id="202" name="Group 201"/>
          <p:cNvGrpSpPr/>
          <p:nvPr/>
        </p:nvGrpSpPr>
        <p:grpSpPr>
          <a:xfrm>
            <a:off x="842613" y="795046"/>
            <a:ext cx="2611289" cy="5695143"/>
            <a:chOff x="825302" y="779528"/>
            <a:chExt cx="2560320" cy="5583980"/>
          </a:xfrm>
        </p:grpSpPr>
        <p:sp>
          <p:nvSpPr>
            <p:cNvPr id="60" name="TextBox 59"/>
            <p:cNvSpPr txBox="1"/>
            <p:nvPr/>
          </p:nvSpPr>
          <p:spPr>
            <a:xfrm>
              <a:off x="1300172" y="5446462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Abstraction of servers</a:t>
              </a:r>
            </a:p>
          </p:txBody>
        </p:sp>
        <p:grpSp>
          <p:nvGrpSpPr>
            <p:cNvPr id="196" name="Group 195"/>
            <p:cNvGrpSpPr/>
            <p:nvPr/>
          </p:nvGrpSpPr>
          <p:grpSpPr>
            <a:xfrm>
              <a:off x="1300172" y="3826400"/>
              <a:ext cx="1582606" cy="1005115"/>
              <a:chOff x="1217613" y="3254375"/>
              <a:chExt cx="2514600" cy="1597026"/>
            </a:xfrm>
          </p:grpSpPr>
          <p:sp>
            <p:nvSpPr>
              <p:cNvPr id="68" name="Freeform 8"/>
              <p:cNvSpPr>
                <a:spLocks/>
              </p:cNvSpPr>
              <p:nvPr/>
            </p:nvSpPr>
            <p:spPr bwMode="auto">
              <a:xfrm>
                <a:off x="1217613" y="3751263"/>
                <a:ext cx="2514600" cy="701675"/>
              </a:xfrm>
              <a:custGeom>
                <a:avLst/>
                <a:gdLst>
                  <a:gd name="T0" fmla="*/ 1115 w 1132"/>
                  <a:gd name="T1" fmla="*/ 316 h 316"/>
                  <a:gd name="T2" fmla="*/ 1103 w 1132"/>
                  <a:gd name="T3" fmla="*/ 305 h 316"/>
                  <a:gd name="T4" fmla="*/ 1062 w 1132"/>
                  <a:gd name="T5" fmla="*/ 224 h 316"/>
                  <a:gd name="T6" fmla="*/ 679 w 1132"/>
                  <a:gd name="T7" fmla="*/ 57 h 316"/>
                  <a:gd name="T8" fmla="*/ 315 w 1132"/>
                  <a:gd name="T9" fmla="*/ 39 h 316"/>
                  <a:gd name="T10" fmla="*/ 37 w 1132"/>
                  <a:gd name="T11" fmla="*/ 98 h 316"/>
                  <a:gd name="T12" fmla="*/ 18 w 1132"/>
                  <a:gd name="T13" fmla="*/ 129 h 316"/>
                  <a:gd name="T14" fmla="*/ 3 w 1132"/>
                  <a:gd name="T15" fmla="*/ 133 h 316"/>
                  <a:gd name="T16" fmla="*/ 26 w 1132"/>
                  <a:gd name="T17" fmla="*/ 86 h 316"/>
                  <a:gd name="T18" fmla="*/ 682 w 1132"/>
                  <a:gd name="T19" fmla="*/ 41 h 316"/>
                  <a:gd name="T20" fmla="*/ 1075 w 1132"/>
                  <a:gd name="T21" fmla="*/ 213 h 316"/>
                  <a:gd name="T22" fmla="*/ 1115 w 1132"/>
                  <a:gd name="T23" fmla="*/ 316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32" h="316">
                    <a:moveTo>
                      <a:pt x="1115" y="316"/>
                    </a:moveTo>
                    <a:cubicBezTo>
                      <a:pt x="1103" y="305"/>
                      <a:pt x="1103" y="305"/>
                      <a:pt x="1103" y="305"/>
                    </a:cubicBezTo>
                    <a:cubicBezTo>
                      <a:pt x="1110" y="298"/>
                      <a:pt x="1100" y="268"/>
                      <a:pt x="1062" y="224"/>
                    </a:cubicBezTo>
                    <a:cubicBezTo>
                      <a:pt x="988" y="137"/>
                      <a:pt x="790" y="82"/>
                      <a:pt x="679" y="57"/>
                    </a:cubicBezTo>
                    <a:cubicBezTo>
                      <a:pt x="593" y="37"/>
                      <a:pt x="454" y="30"/>
                      <a:pt x="315" y="39"/>
                    </a:cubicBezTo>
                    <a:cubicBezTo>
                      <a:pt x="175" y="47"/>
                      <a:pt x="68" y="70"/>
                      <a:pt x="37" y="98"/>
                    </a:cubicBezTo>
                    <a:cubicBezTo>
                      <a:pt x="20" y="113"/>
                      <a:pt x="17" y="124"/>
                      <a:pt x="18" y="129"/>
                    </a:cubicBezTo>
                    <a:cubicBezTo>
                      <a:pt x="3" y="133"/>
                      <a:pt x="3" y="133"/>
                      <a:pt x="3" y="133"/>
                    </a:cubicBezTo>
                    <a:cubicBezTo>
                      <a:pt x="0" y="124"/>
                      <a:pt x="1" y="109"/>
                      <a:pt x="26" y="86"/>
                    </a:cubicBezTo>
                    <a:cubicBezTo>
                      <a:pt x="101" y="18"/>
                      <a:pt x="498" y="0"/>
                      <a:pt x="682" y="41"/>
                    </a:cubicBezTo>
                    <a:cubicBezTo>
                      <a:pt x="796" y="66"/>
                      <a:pt x="997" y="123"/>
                      <a:pt x="1075" y="213"/>
                    </a:cubicBezTo>
                    <a:cubicBezTo>
                      <a:pt x="1115" y="261"/>
                      <a:pt x="1132" y="299"/>
                      <a:pt x="1115" y="316"/>
                    </a:cubicBez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69" name="Rectangle 9"/>
              <p:cNvSpPr>
                <a:spLocks noChangeArrowheads="1"/>
              </p:cNvSpPr>
              <p:nvPr/>
            </p:nvSpPr>
            <p:spPr bwMode="auto">
              <a:xfrm>
                <a:off x="1260475" y="3768725"/>
                <a:ext cx="942975" cy="1082675"/>
              </a:xfrm>
              <a:prstGeom prst="rect">
                <a:avLst/>
              </a:pr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0" name="Rectangle 10"/>
              <p:cNvSpPr>
                <a:spLocks noChangeArrowheads="1"/>
              </p:cNvSpPr>
              <p:nvPr/>
            </p:nvSpPr>
            <p:spPr bwMode="auto">
              <a:xfrm>
                <a:off x="1333500" y="3898900"/>
                <a:ext cx="796925" cy="820738"/>
              </a:xfrm>
              <a:prstGeom prst="rect">
                <a:avLst/>
              </a:pr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1" name="Rectangle 11"/>
              <p:cNvSpPr>
                <a:spLocks noChangeArrowheads="1"/>
              </p:cNvSpPr>
              <p:nvPr/>
            </p:nvSpPr>
            <p:spPr bwMode="auto">
              <a:xfrm>
                <a:off x="1368425" y="3940175"/>
                <a:ext cx="727075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2" name="Rectangle 12"/>
              <p:cNvSpPr>
                <a:spLocks noChangeArrowheads="1"/>
              </p:cNvSpPr>
              <p:nvPr/>
            </p:nvSpPr>
            <p:spPr bwMode="auto">
              <a:xfrm>
                <a:off x="1390650" y="396398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3" name="Rectangle 13"/>
              <p:cNvSpPr>
                <a:spLocks noChangeArrowheads="1"/>
              </p:cNvSpPr>
              <p:nvPr/>
            </p:nvSpPr>
            <p:spPr bwMode="auto">
              <a:xfrm>
                <a:off x="1422400" y="396398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4" name="Rectangle 14"/>
              <p:cNvSpPr>
                <a:spLocks noChangeArrowheads="1"/>
              </p:cNvSpPr>
              <p:nvPr/>
            </p:nvSpPr>
            <p:spPr bwMode="auto">
              <a:xfrm>
                <a:off x="1454150" y="396398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5" name="Rectangle 15"/>
              <p:cNvSpPr>
                <a:spLocks noChangeArrowheads="1"/>
              </p:cNvSpPr>
              <p:nvPr/>
            </p:nvSpPr>
            <p:spPr bwMode="auto">
              <a:xfrm>
                <a:off x="1484313" y="396398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6" name="Rectangle 16"/>
              <p:cNvSpPr>
                <a:spLocks noChangeArrowheads="1"/>
              </p:cNvSpPr>
              <p:nvPr/>
            </p:nvSpPr>
            <p:spPr bwMode="auto">
              <a:xfrm>
                <a:off x="1516063" y="396398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7" name="Rectangle 17"/>
              <p:cNvSpPr>
                <a:spLocks noChangeArrowheads="1"/>
              </p:cNvSpPr>
              <p:nvPr/>
            </p:nvSpPr>
            <p:spPr bwMode="auto">
              <a:xfrm>
                <a:off x="1546225" y="396398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8" name="Oval 18"/>
              <p:cNvSpPr>
                <a:spLocks noChangeArrowheads="1"/>
              </p:cNvSpPr>
              <p:nvPr/>
            </p:nvSpPr>
            <p:spPr bwMode="auto">
              <a:xfrm>
                <a:off x="2011363" y="3992563"/>
                <a:ext cx="34925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9" name="Rectangle 19"/>
              <p:cNvSpPr>
                <a:spLocks noChangeArrowheads="1"/>
              </p:cNvSpPr>
              <p:nvPr/>
            </p:nvSpPr>
            <p:spPr bwMode="auto">
              <a:xfrm>
                <a:off x="1368425" y="4119563"/>
                <a:ext cx="727075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0" name="Rectangle 20"/>
              <p:cNvSpPr>
                <a:spLocks noChangeArrowheads="1"/>
              </p:cNvSpPr>
              <p:nvPr/>
            </p:nvSpPr>
            <p:spPr bwMode="auto">
              <a:xfrm>
                <a:off x="1390650" y="4144963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1" name="Rectangle 21"/>
              <p:cNvSpPr>
                <a:spLocks noChangeArrowheads="1"/>
              </p:cNvSpPr>
              <p:nvPr/>
            </p:nvSpPr>
            <p:spPr bwMode="auto">
              <a:xfrm>
                <a:off x="1422400" y="4144963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2" name="Rectangle 22"/>
              <p:cNvSpPr>
                <a:spLocks noChangeArrowheads="1"/>
              </p:cNvSpPr>
              <p:nvPr/>
            </p:nvSpPr>
            <p:spPr bwMode="auto">
              <a:xfrm>
                <a:off x="1454150" y="4144963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3" name="Rectangle 23"/>
              <p:cNvSpPr>
                <a:spLocks noChangeArrowheads="1"/>
              </p:cNvSpPr>
              <p:nvPr/>
            </p:nvSpPr>
            <p:spPr bwMode="auto">
              <a:xfrm>
                <a:off x="1484313" y="4144963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4" name="Rectangle 24"/>
              <p:cNvSpPr>
                <a:spLocks noChangeArrowheads="1"/>
              </p:cNvSpPr>
              <p:nvPr/>
            </p:nvSpPr>
            <p:spPr bwMode="auto">
              <a:xfrm>
                <a:off x="1516063" y="4144963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5" name="Rectangle 25"/>
              <p:cNvSpPr>
                <a:spLocks noChangeArrowheads="1"/>
              </p:cNvSpPr>
              <p:nvPr/>
            </p:nvSpPr>
            <p:spPr bwMode="auto">
              <a:xfrm>
                <a:off x="1546225" y="4144963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6" name="Oval 26"/>
              <p:cNvSpPr>
                <a:spLocks noChangeArrowheads="1"/>
              </p:cNvSpPr>
              <p:nvPr/>
            </p:nvSpPr>
            <p:spPr bwMode="auto">
              <a:xfrm>
                <a:off x="2011363" y="4173538"/>
                <a:ext cx="34925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7" name="Rectangle 27"/>
              <p:cNvSpPr>
                <a:spLocks noChangeArrowheads="1"/>
              </p:cNvSpPr>
              <p:nvPr/>
            </p:nvSpPr>
            <p:spPr bwMode="auto">
              <a:xfrm>
                <a:off x="1368425" y="4300538"/>
                <a:ext cx="727075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8" name="Rectangle 28"/>
              <p:cNvSpPr>
                <a:spLocks noChangeArrowheads="1"/>
              </p:cNvSpPr>
              <p:nvPr/>
            </p:nvSpPr>
            <p:spPr bwMode="auto">
              <a:xfrm>
                <a:off x="1390650" y="43243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9" name="Rectangle 29"/>
              <p:cNvSpPr>
                <a:spLocks noChangeArrowheads="1"/>
              </p:cNvSpPr>
              <p:nvPr/>
            </p:nvSpPr>
            <p:spPr bwMode="auto">
              <a:xfrm>
                <a:off x="1422400" y="43243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0" name="Rectangle 30"/>
              <p:cNvSpPr>
                <a:spLocks noChangeArrowheads="1"/>
              </p:cNvSpPr>
              <p:nvPr/>
            </p:nvSpPr>
            <p:spPr bwMode="auto">
              <a:xfrm>
                <a:off x="1454150" y="432435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1" name="Rectangle 31"/>
              <p:cNvSpPr>
                <a:spLocks noChangeArrowheads="1"/>
              </p:cNvSpPr>
              <p:nvPr/>
            </p:nvSpPr>
            <p:spPr bwMode="auto">
              <a:xfrm>
                <a:off x="1484313" y="43243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2" name="Rectangle 32"/>
              <p:cNvSpPr>
                <a:spLocks noChangeArrowheads="1"/>
              </p:cNvSpPr>
              <p:nvPr/>
            </p:nvSpPr>
            <p:spPr bwMode="auto">
              <a:xfrm>
                <a:off x="1516063" y="432435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3" name="Rectangle 33"/>
              <p:cNvSpPr>
                <a:spLocks noChangeArrowheads="1"/>
              </p:cNvSpPr>
              <p:nvPr/>
            </p:nvSpPr>
            <p:spPr bwMode="auto">
              <a:xfrm>
                <a:off x="1546225" y="43243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4" name="Oval 34"/>
              <p:cNvSpPr>
                <a:spLocks noChangeArrowheads="1"/>
              </p:cNvSpPr>
              <p:nvPr/>
            </p:nvSpPr>
            <p:spPr bwMode="auto">
              <a:xfrm>
                <a:off x="2011363" y="4352925"/>
                <a:ext cx="34925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5" name="Rectangle 35"/>
              <p:cNvSpPr>
                <a:spLocks noChangeArrowheads="1"/>
              </p:cNvSpPr>
              <p:nvPr/>
            </p:nvSpPr>
            <p:spPr bwMode="auto">
              <a:xfrm>
                <a:off x="1368425" y="4479925"/>
                <a:ext cx="727075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6" name="Rectangle 36"/>
              <p:cNvSpPr>
                <a:spLocks noChangeArrowheads="1"/>
              </p:cNvSpPr>
              <p:nvPr/>
            </p:nvSpPr>
            <p:spPr bwMode="auto">
              <a:xfrm>
                <a:off x="1390650" y="45037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7" name="Rectangle 37"/>
              <p:cNvSpPr>
                <a:spLocks noChangeArrowheads="1"/>
              </p:cNvSpPr>
              <p:nvPr/>
            </p:nvSpPr>
            <p:spPr bwMode="auto">
              <a:xfrm>
                <a:off x="1422400" y="45037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8" name="Rectangle 38"/>
              <p:cNvSpPr>
                <a:spLocks noChangeArrowheads="1"/>
              </p:cNvSpPr>
              <p:nvPr/>
            </p:nvSpPr>
            <p:spPr bwMode="auto">
              <a:xfrm>
                <a:off x="1454150" y="450373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9" name="Rectangle 39"/>
              <p:cNvSpPr>
                <a:spLocks noChangeArrowheads="1"/>
              </p:cNvSpPr>
              <p:nvPr/>
            </p:nvSpPr>
            <p:spPr bwMode="auto">
              <a:xfrm>
                <a:off x="1484313" y="45037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0" name="Rectangle 40"/>
              <p:cNvSpPr>
                <a:spLocks noChangeArrowheads="1"/>
              </p:cNvSpPr>
              <p:nvPr/>
            </p:nvSpPr>
            <p:spPr bwMode="auto">
              <a:xfrm>
                <a:off x="1516063" y="450373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1" name="Rectangle 41"/>
              <p:cNvSpPr>
                <a:spLocks noChangeArrowheads="1"/>
              </p:cNvSpPr>
              <p:nvPr/>
            </p:nvSpPr>
            <p:spPr bwMode="auto">
              <a:xfrm>
                <a:off x="1546225" y="45037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2" name="Oval 42"/>
              <p:cNvSpPr>
                <a:spLocks noChangeArrowheads="1"/>
              </p:cNvSpPr>
              <p:nvPr/>
            </p:nvSpPr>
            <p:spPr bwMode="auto">
              <a:xfrm>
                <a:off x="2011363" y="4533900"/>
                <a:ext cx="34925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3" name="Rectangle 43"/>
              <p:cNvSpPr>
                <a:spLocks noChangeArrowheads="1"/>
              </p:cNvSpPr>
              <p:nvPr/>
            </p:nvSpPr>
            <p:spPr bwMode="auto">
              <a:xfrm>
                <a:off x="3070225" y="4008438"/>
                <a:ext cx="596900" cy="842963"/>
              </a:xfrm>
              <a:prstGeom prst="rect">
                <a:avLst/>
              </a:prstGeom>
              <a:solidFill>
                <a:srgbClr val="4423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4" name="Rectangle 44"/>
              <p:cNvSpPr>
                <a:spLocks noChangeArrowheads="1"/>
              </p:cNvSpPr>
              <p:nvPr/>
            </p:nvSpPr>
            <p:spPr bwMode="auto">
              <a:xfrm>
                <a:off x="3143250" y="4086225"/>
                <a:ext cx="450850" cy="633413"/>
              </a:xfrm>
              <a:prstGeom prst="rect">
                <a:avLst/>
              </a:pr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5" name="Rectangle 45"/>
              <p:cNvSpPr>
                <a:spLocks noChangeArrowheads="1"/>
              </p:cNvSpPr>
              <p:nvPr/>
            </p:nvSpPr>
            <p:spPr bwMode="auto">
              <a:xfrm>
                <a:off x="3178175" y="4125913"/>
                <a:ext cx="3810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6" name="Rectangle 46"/>
              <p:cNvSpPr>
                <a:spLocks noChangeArrowheads="1"/>
              </p:cNvSpPr>
              <p:nvPr/>
            </p:nvSpPr>
            <p:spPr bwMode="auto">
              <a:xfrm>
                <a:off x="3200400" y="41513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7" name="Rectangle 47"/>
              <p:cNvSpPr>
                <a:spLocks noChangeArrowheads="1"/>
              </p:cNvSpPr>
              <p:nvPr/>
            </p:nvSpPr>
            <p:spPr bwMode="auto">
              <a:xfrm>
                <a:off x="3232150" y="41513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8" name="Rectangle 48"/>
              <p:cNvSpPr>
                <a:spLocks noChangeArrowheads="1"/>
              </p:cNvSpPr>
              <p:nvPr/>
            </p:nvSpPr>
            <p:spPr bwMode="auto">
              <a:xfrm>
                <a:off x="3263900" y="4151313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9" name="Rectangle 49"/>
              <p:cNvSpPr>
                <a:spLocks noChangeArrowheads="1"/>
              </p:cNvSpPr>
              <p:nvPr/>
            </p:nvSpPr>
            <p:spPr bwMode="auto">
              <a:xfrm>
                <a:off x="3294063" y="41513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0" name="Rectangle 50"/>
              <p:cNvSpPr>
                <a:spLocks noChangeArrowheads="1"/>
              </p:cNvSpPr>
              <p:nvPr/>
            </p:nvSpPr>
            <p:spPr bwMode="auto">
              <a:xfrm>
                <a:off x="3325813" y="4151313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1" name="Rectangle 51"/>
              <p:cNvSpPr>
                <a:spLocks noChangeArrowheads="1"/>
              </p:cNvSpPr>
              <p:nvPr/>
            </p:nvSpPr>
            <p:spPr bwMode="auto">
              <a:xfrm>
                <a:off x="3355975" y="41513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2" name="Oval 52"/>
              <p:cNvSpPr>
                <a:spLocks noChangeArrowheads="1"/>
              </p:cNvSpPr>
              <p:nvPr/>
            </p:nvSpPr>
            <p:spPr bwMode="auto">
              <a:xfrm>
                <a:off x="3476625" y="4179888"/>
                <a:ext cx="34925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3" name="Rectangle 53"/>
              <p:cNvSpPr>
                <a:spLocks noChangeArrowheads="1"/>
              </p:cNvSpPr>
              <p:nvPr/>
            </p:nvSpPr>
            <p:spPr bwMode="auto">
              <a:xfrm>
                <a:off x="3178175" y="4306888"/>
                <a:ext cx="381000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4" name="Rectangle 54"/>
              <p:cNvSpPr>
                <a:spLocks noChangeArrowheads="1"/>
              </p:cNvSpPr>
              <p:nvPr/>
            </p:nvSpPr>
            <p:spPr bwMode="auto">
              <a:xfrm>
                <a:off x="3200400" y="43307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5" name="Rectangle 55"/>
              <p:cNvSpPr>
                <a:spLocks noChangeArrowheads="1"/>
              </p:cNvSpPr>
              <p:nvPr/>
            </p:nvSpPr>
            <p:spPr bwMode="auto">
              <a:xfrm>
                <a:off x="3232150" y="43307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6" name="Rectangle 56"/>
              <p:cNvSpPr>
                <a:spLocks noChangeArrowheads="1"/>
              </p:cNvSpPr>
              <p:nvPr/>
            </p:nvSpPr>
            <p:spPr bwMode="auto">
              <a:xfrm>
                <a:off x="3263900" y="433070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7" name="Rectangle 57"/>
              <p:cNvSpPr>
                <a:spLocks noChangeArrowheads="1"/>
              </p:cNvSpPr>
              <p:nvPr/>
            </p:nvSpPr>
            <p:spPr bwMode="auto">
              <a:xfrm>
                <a:off x="3294063" y="43307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8" name="Rectangle 58"/>
              <p:cNvSpPr>
                <a:spLocks noChangeArrowheads="1"/>
              </p:cNvSpPr>
              <p:nvPr/>
            </p:nvSpPr>
            <p:spPr bwMode="auto">
              <a:xfrm>
                <a:off x="3325813" y="433070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9" name="Rectangle 59"/>
              <p:cNvSpPr>
                <a:spLocks noChangeArrowheads="1"/>
              </p:cNvSpPr>
              <p:nvPr/>
            </p:nvSpPr>
            <p:spPr bwMode="auto">
              <a:xfrm>
                <a:off x="3355975" y="43307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0" name="Oval 60"/>
              <p:cNvSpPr>
                <a:spLocks noChangeArrowheads="1"/>
              </p:cNvSpPr>
              <p:nvPr/>
            </p:nvSpPr>
            <p:spPr bwMode="auto">
              <a:xfrm>
                <a:off x="3476625" y="4359275"/>
                <a:ext cx="34925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1" name="Rectangle 61"/>
              <p:cNvSpPr>
                <a:spLocks noChangeArrowheads="1"/>
              </p:cNvSpPr>
              <p:nvPr/>
            </p:nvSpPr>
            <p:spPr bwMode="auto">
              <a:xfrm>
                <a:off x="3178175" y="4486275"/>
                <a:ext cx="3810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2" name="Rectangle 62"/>
              <p:cNvSpPr>
                <a:spLocks noChangeArrowheads="1"/>
              </p:cNvSpPr>
              <p:nvPr/>
            </p:nvSpPr>
            <p:spPr bwMode="auto">
              <a:xfrm>
                <a:off x="3200400" y="4511675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3" name="Rectangle 63"/>
              <p:cNvSpPr>
                <a:spLocks noChangeArrowheads="1"/>
              </p:cNvSpPr>
              <p:nvPr/>
            </p:nvSpPr>
            <p:spPr bwMode="auto">
              <a:xfrm>
                <a:off x="3232150" y="4511675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4" name="Rectangle 64"/>
              <p:cNvSpPr>
                <a:spLocks noChangeArrowheads="1"/>
              </p:cNvSpPr>
              <p:nvPr/>
            </p:nvSpPr>
            <p:spPr bwMode="auto">
              <a:xfrm>
                <a:off x="3263900" y="4511675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5" name="Rectangle 65"/>
              <p:cNvSpPr>
                <a:spLocks noChangeArrowheads="1"/>
              </p:cNvSpPr>
              <p:nvPr/>
            </p:nvSpPr>
            <p:spPr bwMode="auto">
              <a:xfrm>
                <a:off x="3294063" y="4511675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6" name="Rectangle 66"/>
              <p:cNvSpPr>
                <a:spLocks noChangeArrowheads="1"/>
              </p:cNvSpPr>
              <p:nvPr/>
            </p:nvSpPr>
            <p:spPr bwMode="auto">
              <a:xfrm>
                <a:off x="3325813" y="4511675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7" name="Rectangle 67"/>
              <p:cNvSpPr>
                <a:spLocks noChangeArrowheads="1"/>
              </p:cNvSpPr>
              <p:nvPr/>
            </p:nvSpPr>
            <p:spPr bwMode="auto">
              <a:xfrm>
                <a:off x="3355975" y="4511675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8" name="Oval 68"/>
              <p:cNvSpPr>
                <a:spLocks noChangeArrowheads="1"/>
              </p:cNvSpPr>
              <p:nvPr/>
            </p:nvSpPr>
            <p:spPr bwMode="auto">
              <a:xfrm>
                <a:off x="3476625" y="4540250"/>
                <a:ext cx="34925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9" name="Rectangle 69"/>
              <p:cNvSpPr>
                <a:spLocks noChangeArrowheads="1"/>
              </p:cNvSpPr>
              <p:nvPr/>
            </p:nvSpPr>
            <p:spPr bwMode="auto">
              <a:xfrm>
                <a:off x="2259013" y="3254375"/>
                <a:ext cx="763588" cy="1597025"/>
              </a:xfrm>
              <a:prstGeom prst="rect">
                <a:avLst/>
              </a:pr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0" name="Rectangle 70"/>
              <p:cNvSpPr>
                <a:spLocks noChangeArrowheads="1"/>
              </p:cNvSpPr>
              <p:nvPr/>
            </p:nvSpPr>
            <p:spPr bwMode="auto">
              <a:xfrm>
                <a:off x="2330450" y="3332163"/>
                <a:ext cx="619125" cy="1387475"/>
              </a:xfrm>
              <a:prstGeom prst="rect">
                <a:avLst/>
              </a:pr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1" name="Rectangle 71"/>
              <p:cNvSpPr>
                <a:spLocks noChangeArrowheads="1"/>
              </p:cNvSpPr>
              <p:nvPr/>
            </p:nvSpPr>
            <p:spPr bwMode="auto">
              <a:xfrm>
                <a:off x="2368550" y="3373438"/>
                <a:ext cx="546100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2" name="Rectangle 72"/>
              <p:cNvSpPr>
                <a:spLocks noChangeArrowheads="1"/>
              </p:cNvSpPr>
              <p:nvPr/>
            </p:nvSpPr>
            <p:spPr bwMode="auto">
              <a:xfrm>
                <a:off x="2387600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3" name="Rectangle 73"/>
              <p:cNvSpPr>
                <a:spLocks noChangeArrowheads="1"/>
              </p:cNvSpPr>
              <p:nvPr/>
            </p:nvSpPr>
            <p:spPr bwMode="auto">
              <a:xfrm>
                <a:off x="2419350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4" name="Rectangle 74"/>
              <p:cNvSpPr>
                <a:spLocks noChangeArrowheads="1"/>
              </p:cNvSpPr>
              <p:nvPr/>
            </p:nvSpPr>
            <p:spPr bwMode="auto">
              <a:xfrm>
                <a:off x="2451100" y="339725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5" name="Rectangle 75"/>
              <p:cNvSpPr>
                <a:spLocks noChangeArrowheads="1"/>
              </p:cNvSpPr>
              <p:nvPr/>
            </p:nvSpPr>
            <p:spPr bwMode="auto">
              <a:xfrm>
                <a:off x="2481263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6" name="Rectangle 76"/>
              <p:cNvSpPr>
                <a:spLocks noChangeArrowheads="1"/>
              </p:cNvSpPr>
              <p:nvPr/>
            </p:nvSpPr>
            <p:spPr bwMode="auto">
              <a:xfrm>
                <a:off x="2513013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7" name="Rectangle 77"/>
              <p:cNvSpPr>
                <a:spLocks noChangeArrowheads="1"/>
              </p:cNvSpPr>
              <p:nvPr/>
            </p:nvSpPr>
            <p:spPr bwMode="auto">
              <a:xfrm>
                <a:off x="2543175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8" name="Oval 78"/>
              <p:cNvSpPr>
                <a:spLocks noChangeArrowheads="1"/>
              </p:cNvSpPr>
              <p:nvPr/>
            </p:nvSpPr>
            <p:spPr bwMode="auto">
              <a:xfrm>
                <a:off x="2832100" y="3425825"/>
                <a:ext cx="36513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9" name="Rectangle 79"/>
              <p:cNvSpPr>
                <a:spLocks noChangeArrowheads="1"/>
              </p:cNvSpPr>
              <p:nvPr/>
            </p:nvSpPr>
            <p:spPr bwMode="auto">
              <a:xfrm>
                <a:off x="2368550" y="3552825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0" name="Rectangle 80"/>
              <p:cNvSpPr>
                <a:spLocks noChangeArrowheads="1"/>
              </p:cNvSpPr>
              <p:nvPr/>
            </p:nvSpPr>
            <p:spPr bwMode="auto">
              <a:xfrm>
                <a:off x="2387600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1" name="Rectangle 81"/>
              <p:cNvSpPr>
                <a:spLocks noChangeArrowheads="1"/>
              </p:cNvSpPr>
              <p:nvPr/>
            </p:nvSpPr>
            <p:spPr bwMode="auto">
              <a:xfrm>
                <a:off x="2419350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2" name="Rectangle 82"/>
              <p:cNvSpPr>
                <a:spLocks noChangeArrowheads="1"/>
              </p:cNvSpPr>
              <p:nvPr/>
            </p:nvSpPr>
            <p:spPr bwMode="auto">
              <a:xfrm>
                <a:off x="2451100" y="357663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3" name="Rectangle 83"/>
              <p:cNvSpPr>
                <a:spLocks noChangeArrowheads="1"/>
              </p:cNvSpPr>
              <p:nvPr/>
            </p:nvSpPr>
            <p:spPr bwMode="auto">
              <a:xfrm>
                <a:off x="2481263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4" name="Rectangle 84"/>
              <p:cNvSpPr>
                <a:spLocks noChangeArrowheads="1"/>
              </p:cNvSpPr>
              <p:nvPr/>
            </p:nvSpPr>
            <p:spPr bwMode="auto">
              <a:xfrm>
                <a:off x="2513013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5" name="Rectangle 85"/>
              <p:cNvSpPr>
                <a:spLocks noChangeArrowheads="1"/>
              </p:cNvSpPr>
              <p:nvPr/>
            </p:nvSpPr>
            <p:spPr bwMode="auto">
              <a:xfrm>
                <a:off x="2543175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6" name="Oval 86"/>
              <p:cNvSpPr>
                <a:spLocks noChangeArrowheads="1"/>
              </p:cNvSpPr>
              <p:nvPr/>
            </p:nvSpPr>
            <p:spPr bwMode="auto">
              <a:xfrm>
                <a:off x="2832100" y="3606800"/>
                <a:ext cx="36513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7" name="Rectangle 87"/>
              <p:cNvSpPr>
                <a:spLocks noChangeArrowheads="1"/>
              </p:cNvSpPr>
              <p:nvPr/>
            </p:nvSpPr>
            <p:spPr bwMode="auto">
              <a:xfrm>
                <a:off x="2368550" y="3732213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8" name="Rectangle 88"/>
              <p:cNvSpPr>
                <a:spLocks noChangeArrowheads="1"/>
              </p:cNvSpPr>
              <p:nvPr/>
            </p:nvSpPr>
            <p:spPr bwMode="auto">
              <a:xfrm>
                <a:off x="2387600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9" name="Rectangle 89"/>
              <p:cNvSpPr>
                <a:spLocks noChangeArrowheads="1"/>
              </p:cNvSpPr>
              <p:nvPr/>
            </p:nvSpPr>
            <p:spPr bwMode="auto">
              <a:xfrm>
                <a:off x="2419350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0" name="Rectangle 90"/>
              <p:cNvSpPr>
                <a:spLocks noChangeArrowheads="1"/>
              </p:cNvSpPr>
              <p:nvPr/>
            </p:nvSpPr>
            <p:spPr bwMode="auto">
              <a:xfrm>
                <a:off x="2451100" y="3757613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1" name="Rectangle 91"/>
              <p:cNvSpPr>
                <a:spLocks noChangeArrowheads="1"/>
              </p:cNvSpPr>
              <p:nvPr/>
            </p:nvSpPr>
            <p:spPr bwMode="auto">
              <a:xfrm>
                <a:off x="2481263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2" name="Rectangle 92"/>
              <p:cNvSpPr>
                <a:spLocks noChangeArrowheads="1"/>
              </p:cNvSpPr>
              <p:nvPr/>
            </p:nvSpPr>
            <p:spPr bwMode="auto">
              <a:xfrm>
                <a:off x="2513013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3" name="Rectangle 93"/>
              <p:cNvSpPr>
                <a:spLocks noChangeArrowheads="1"/>
              </p:cNvSpPr>
              <p:nvPr/>
            </p:nvSpPr>
            <p:spPr bwMode="auto">
              <a:xfrm>
                <a:off x="2543175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4" name="Oval 94"/>
              <p:cNvSpPr>
                <a:spLocks noChangeArrowheads="1"/>
              </p:cNvSpPr>
              <p:nvPr/>
            </p:nvSpPr>
            <p:spPr bwMode="auto">
              <a:xfrm>
                <a:off x="2832100" y="3786188"/>
                <a:ext cx="36513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5" name="Rectangle 95"/>
              <p:cNvSpPr>
                <a:spLocks noChangeArrowheads="1"/>
              </p:cNvSpPr>
              <p:nvPr/>
            </p:nvSpPr>
            <p:spPr bwMode="auto">
              <a:xfrm>
                <a:off x="2368550" y="3913188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6" name="Rectangle 96"/>
              <p:cNvSpPr>
                <a:spLocks noChangeArrowheads="1"/>
              </p:cNvSpPr>
              <p:nvPr/>
            </p:nvSpPr>
            <p:spPr bwMode="auto">
              <a:xfrm>
                <a:off x="2387600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7" name="Rectangle 97"/>
              <p:cNvSpPr>
                <a:spLocks noChangeArrowheads="1"/>
              </p:cNvSpPr>
              <p:nvPr/>
            </p:nvSpPr>
            <p:spPr bwMode="auto">
              <a:xfrm>
                <a:off x="2419350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8" name="Rectangle 98"/>
              <p:cNvSpPr>
                <a:spLocks noChangeArrowheads="1"/>
              </p:cNvSpPr>
              <p:nvPr/>
            </p:nvSpPr>
            <p:spPr bwMode="auto">
              <a:xfrm>
                <a:off x="2451100" y="393700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9" name="Rectangle 99"/>
              <p:cNvSpPr>
                <a:spLocks noChangeArrowheads="1"/>
              </p:cNvSpPr>
              <p:nvPr/>
            </p:nvSpPr>
            <p:spPr bwMode="auto">
              <a:xfrm>
                <a:off x="2481263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0" name="Rectangle 100"/>
              <p:cNvSpPr>
                <a:spLocks noChangeArrowheads="1"/>
              </p:cNvSpPr>
              <p:nvPr/>
            </p:nvSpPr>
            <p:spPr bwMode="auto">
              <a:xfrm>
                <a:off x="2513013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1" name="Rectangle 101"/>
              <p:cNvSpPr>
                <a:spLocks noChangeArrowheads="1"/>
              </p:cNvSpPr>
              <p:nvPr/>
            </p:nvSpPr>
            <p:spPr bwMode="auto">
              <a:xfrm>
                <a:off x="2543175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2" name="Oval 102"/>
              <p:cNvSpPr>
                <a:spLocks noChangeArrowheads="1"/>
              </p:cNvSpPr>
              <p:nvPr/>
            </p:nvSpPr>
            <p:spPr bwMode="auto">
              <a:xfrm>
                <a:off x="2832100" y="3965575"/>
                <a:ext cx="36513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3" name="Rectangle 103"/>
              <p:cNvSpPr>
                <a:spLocks noChangeArrowheads="1"/>
              </p:cNvSpPr>
              <p:nvPr/>
            </p:nvSpPr>
            <p:spPr bwMode="auto">
              <a:xfrm>
                <a:off x="2368550" y="4092575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4" name="Rectangle 104"/>
              <p:cNvSpPr>
                <a:spLocks noChangeArrowheads="1"/>
              </p:cNvSpPr>
              <p:nvPr/>
            </p:nvSpPr>
            <p:spPr bwMode="auto">
              <a:xfrm>
                <a:off x="2387600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5" name="Rectangle 105"/>
              <p:cNvSpPr>
                <a:spLocks noChangeArrowheads="1"/>
              </p:cNvSpPr>
              <p:nvPr/>
            </p:nvSpPr>
            <p:spPr bwMode="auto">
              <a:xfrm>
                <a:off x="2419350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6" name="Rectangle 106"/>
              <p:cNvSpPr>
                <a:spLocks noChangeArrowheads="1"/>
              </p:cNvSpPr>
              <p:nvPr/>
            </p:nvSpPr>
            <p:spPr bwMode="auto">
              <a:xfrm>
                <a:off x="2451100" y="4117975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7" name="Rectangle 107"/>
              <p:cNvSpPr>
                <a:spLocks noChangeArrowheads="1"/>
              </p:cNvSpPr>
              <p:nvPr/>
            </p:nvSpPr>
            <p:spPr bwMode="auto">
              <a:xfrm>
                <a:off x="2481263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8" name="Rectangle 108"/>
              <p:cNvSpPr>
                <a:spLocks noChangeArrowheads="1"/>
              </p:cNvSpPr>
              <p:nvPr/>
            </p:nvSpPr>
            <p:spPr bwMode="auto">
              <a:xfrm>
                <a:off x="2513013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9" name="Rectangle 109"/>
              <p:cNvSpPr>
                <a:spLocks noChangeArrowheads="1"/>
              </p:cNvSpPr>
              <p:nvPr/>
            </p:nvSpPr>
            <p:spPr bwMode="auto">
              <a:xfrm>
                <a:off x="2543175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0" name="Oval 110"/>
              <p:cNvSpPr>
                <a:spLocks noChangeArrowheads="1"/>
              </p:cNvSpPr>
              <p:nvPr/>
            </p:nvSpPr>
            <p:spPr bwMode="auto">
              <a:xfrm>
                <a:off x="2832100" y="4146550"/>
                <a:ext cx="36513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1" name="Rectangle 111"/>
              <p:cNvSpPr>
                <a:spLocks noChangeArrowheads="1"/>
              </p:cNvSpPr>
              <p:nvPr/>
            </p:nvSpPr>
            <p:spPr bwMode="auto">
              <a:xfrm>
                <a:off x="2368550" y="4273550"/>
                <a:ext cx="546100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2" name="Rectangle 112"/>
              <p:cNvSpPr>
                <a:spLocks noChangeArrowheads="1"/>
              </p:cNvSpPr>
              <p:nvPr/>
            </p:nvSpPr>
            <p:spPr bwMode="auto">
              <a:xfrm>
                <a:off x="2387600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3" name="Rectangle 113"/>
              <p:cNvSpPr>
                <a:spLocks noChangeArrowheads="1"/>
              </p:cNvSpPr>
              <p:nvPr/>
            </p:nvSpPr>
            <p:spPr bwMode="auto">
              <a:xfrm>
                <a:off x="2419350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4" name="Rectangle 114"/>
              <p:cNvSpPr>
                <a:spLocks noChangeArrowheads="1"/>
              </p:cNvSpPr>
              <p:nvPr/>
            </p:nvSpPr>
            <p:spPr bwMode="auto">
              <a:xfrm>
                <a:off x="2451100" y="4297363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5" name="Rectangle 115"/>
              <p:cNvSpPr>
                <a:spLocks noChangeArrowheads="1"/>
              </p:cNvSpPr>
              <p:nvPr/>
            </p:nvSpPr>
            <p:spPr bwMode="auto">
              <a:xfrm>
                <a:off x="2481263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6" name="Rectangle 116"/>
              <p:cNvSpPr>
                <a:spLocks noChangeArrowheads="1"/>
              </p:cNvSpPr>
              <p:nvPr/>
            </p:nvSpPr>
            <p:spPr bwMode="auto">
              <a:xfrm>
                <a:off x="2513013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7" name="Rectangle 117"/>
              <p:cNvSpPr>
                <a:spLocks noChangeArrowheads="1"/>
              </p:cNvSpPr>
              <p:nvPr/>
            </p:nvSpPr>
            <p:spPr bwMode="auto">
              <a:xfrm>
                <a:off x="2543175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8" name="Oval 118"/>
              <p:cNvSpPr>
                <a:spLocks noChangeArrowheads="1"/>
              </p:cNvSpPr>
              <p:nvPr/>
            </p:nvSpPr>
            <p:spPr bwMode="auto">
              <a:xfrm>
                <a:off x="2832100" y="4325938"/>
                <a:ext cx="36513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9" name="Rectangle 119"/>
              <p:cNvSpPr>
                <a:spLocks noChangeArrowheads="1"/>
              </p:cNvSpPr>
              <p:nvPr/>
            </p:nvSpPr>
            <p:spPr bwMode="auto">
              <a:xfrm>
                <a:off x="2368550" y="4452938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0" name="Rectangle 120"/>
              <p:cNvSpPr>
                <a:spLocks noChangeArrowheads="1"/>
              </p:cNvSpPr>
              <p:nvPr/>
            </p:nvSpPr>
            <p:spPr bwMode="auto">
              <a:xfrm>
                <a:off x="2387600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1" name="Rectangle 121"/>
              <p:cNvSpPr>
                <a:spLocks noChangeArrowheads="1"/>
              </p:cNvSpPr>
              <p:nvPr/>
            </p:nvSpPr>
            <p:spPr bwMode="auto">
              <a:xfrm>
                <a:off x="2419350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2" name="Rectangle 122"/>
              <p:cNvSpPr>
                <a:spLocks noChangeArrowheads="1"/>
              </p:cNvSpPr>
              <p:nvPr/>
            </p:nvSpPr>
            <p:spPr bwMode="auto">
              <a:xfrm>
                <a:off x="2451100" y="4478338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3" name="Rectangle 123"/>
              <p:cNvSpPr>
                <a:spLocks noChangeArrowheads="1"/>
              </p:cNvSpPr>
              <p:nvPr/>
            </p:nvSpPr>
            <p:spPr bwMode="auto">
              <a:xfrm>
                <a:off x="2481263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4" name="Rectangle 124"/>
              <p:cNvSpPr>
                <a:spLocks noChangeArrowheads="1"/>
              </p:cNvSpPr>
              <p:nvPr/>
            </p:nvSpPr>
            <p:spPr bwMode="auto">
              <a:xfrm>
                <a:off x="2513013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5" name="Rectangle 125"/>
              <p:cNvSpPr>
                <a:spLocks noChangeArrowheads="1"/>
              </p:cNvSpPr>
              <p:nvPr/>
            </p:nvSpPr>
            <p:spPr bwMode="auto">
              <a:xfrm>
                <a:off x="2543175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6" name="Oval 126"/>
              <p:cNvSpPr>
                <a:spLocks noChangeArrowheads="1"/>
              </p:cNvSpPr>
              <p:nvPr/>
            </p:nvSpPr>
            <p:spPr bwMode="auto">
              <a:xfrm>
                <a:off x="2832100" y="4506913"/>
                <a:ext cx="36513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8" name="Freeform 128"/>
              <p:cNvSpPr>
                <a:spLocks/>
              </p:cNvSpPr>
              <p:nvPr/>
            </p:nvSpPr>
            <p:spPr bwMode="auto">
              <a:xfrm>
                <a:off x="1223963" y="4037013"/>
                <a:ext cx="193675" cy="71438"/>
              </a:xfrm>
              <a:custGeom>
                <a:avLst/>
                <a:gdLst>
                  <a:gd name="T0" fmla="*/ 87 w 87"/>
                  <a:gd name="T1" fmla="*/ 32 h 32"/>
                  <a:gd name="T2" fmla="*/ 0 w 87"/>
                  <a:gd name="T3" fmla="*/ 4 h 32"/>
                  <a:gd name="T4" fmla="*/ 15 w 87"/>
                  <a:gd name="T5" fmla="*/ 0 h 32"/>
                  <a:gd name="T6" fmla="*/ 87 w 87"/>
                  <a:gd name="T7" fmla="*/ 16 h 32"/>
                  <a:gd name="T8" fmla="*/ 87 w 87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32">
                    <a:moveTo>
                      <a:pt x="87" y="32"/>
                    </a:moveTo>
                    <a:cubicBezTo>
                      <a:pt x="39" y="31"/>
                      <a:pt x="5" y="26"/>
                      <a:pt x="0" y="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9" y="15"/>
                      <a:pt x="71" y="16"/>
                      <a:pt x="87" y="16"/>
                    </a:cubicBezTo>
                    <a:lnTo>
                      <a:pt x="87" y="32"/>
                    </a:ln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3" name="Freeform 133"/>
              <p:cNvSpPr>
                <a:spLocks/>
              </p:cNvSpPr>
              <p:nvPr/>
            </p:nvSpPr>
            <p:spPr bwMode="auto">
              <a:xfrm>
                <a:off x="1516063" y="4059238"/>
                <a:ext cx="2178050" cy="420688"/>
              </a:xfrm>
              <a:custGeom>
                <a:avLst/>
                <a:gdLst>
                  <a:gd name="T0" fmla="*/ 944 w 981"/>
                  <a:gd name="T1" fmla="*/ 189 h 189"/>
                  <a:gd name="T2" fmla="*/ 825 w 981"/>
                  <a:gd name="T3" fmla="*/ 157 h 189"/>
                  <a:gd name="T4" fmla="*/ 446 w 981"/>
                  <a:gd name="T5" fmla="*/ 48 h 189"/>
                  <a:gd name="T6" fmla="*/ 42 w 981"/>
                  <a:gd name="T7" fmla="*/ 21 h 189"/>
                  <a:gd name="T8" fmla="*/ 0 w 981"/>
                  <a:gd name="T9" fmla="*/ 22 h 189"/>
                  <a:gd name="T10" fmla="*/ 0 w 981"/>
                  <a:gd name="T11" fmla="*/ 6 h 189"/>
                  <a:gd name="T12" fmla="*/ 41 w 981"/>
                  <a:gd name="T13" fmla="*/ 5 h 189"/>
                  <a:gd name="T14" fmla="*/ 450 w 981"/>
                  <a:gd name="T15" fmla="*/ 33 h 189"/>
                  <a:gd name="T16" fmla="*/ 831 w 981"/>
                  <a:gd name="T17" fmla="*/ 142 h 189"/>
                  <a:gd name="T18" fmla="*/ 969 w 981"/>
                  <a:gd name="T19" fmla="*/ 166 h 189"/>
                  <a:gd name="T20" fmla="*/ 981 w 981"/>
                  <a:gd name="T21" fmla="*/ 176 h 189"/>
                  <a:gd name="T22" fmla="*/ 944 w 981"/>
                  <a:gd name="T23" fmla="*/ 189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81" h="189">
                    <a:moveTo>
                      <a:pt x="944" y="189"/>
                    </a:moveTo>
                    <a:cubicBezTo>
                      <a:pt x="919" y="189"/>
                      <a:pt x="882" y="176"/>
                      <a:pt x="825" y="157"/>
                    </a:cubicBezTo>
                    <a:cubicBezTo>
                      <a:pt x="746" y="129"/>
                      <a:pt x="626" y="88"/>
                      <a:pt x="446" y="48"/>
                    </a:cubicBezTo>
                    <a:cubicBezTo>
                      <a:pt x="296" y="16"/>
                      <a:pt x="149" y="19"/>
                      <a:pt x="42" y="21"/>
                    </a:cubicBezTo>
                    <a:cubicBezTo>
                      <a:pt x="27" y="22"/>
                      <a:pt x="13" y="22"/>
                      <a:pt x="0" y="2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3" y="6"/>
                      <a:pt x="27" y="6"/>
                      <a:pt x="41" y="5"/>
                    </a:cubicBezTo>
                    <a:cubicBezTo>
                      <a:pt x="149" y="3"/>
                      <a:pt x="298" y="0"/>
                      <a:pt x="450" y="33"/>
                    </a:cubicBezTo>
                    <a:cubicBezTo>
                      <a:pt x="631" y="72"/>
                      <a:pt x="751" y="114"/>
                      <a:pt x="831" y="142"/>
                    </a:cubicBezTo>
                    <a:cubicBezTo>
                      <a:pt x="910" y="169"/>
                      <a:pt x="954" y="184"/>
                      <a:pt x="969" y="166"/>
                    </a:cubicBezTo>
                    <a:cubicBezTo>
                      <a:pt x="981" y="176"/>
                      <a:pt x="981" y="176"/>
                      <a:pt x="981" y="176"/>
                    </a:cubicBezTo>
                    <a:cubicBezTo>
                      <a:pt x="973" y="186"/>
                      <a:pt x="959" y="189"/>
                      <a:pt x="944" y="189"/>
                    </a:cubicBez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grpSp>
          <p:nvGrpSpPr>
            <p:cNvPr id="200" name="Group 199"/>
            <p:cNvGrpSpPr/>
            <p:nvPr/>
          </p:nvGrpSpPr>
          <p:grpSpPr>
            <a:xfrm>
              <a:off x="1579890" y="3222762"/>
              <a:ext cx="1171619" cy="360361"/>
              <a:chOff x="1268527" y="2790747"/>
              <a:chExt cx="1047750" cy="322262"/>
            </a:xfrm>
          </p:grpSpPr>
          <p:sp>
            <p:nvSpPr>
              <p:cNvPr id="197" name="Freeform 5"/>
              <p:cNvSpPr>
                <a:spLocks/>
              </p:cNvSpPr>
              <p:nvPr/>
            </p:nvSpPr>
            <p:spPr bwMode="auto">
              <a:xfrm>
                <a:off x="1268527" y="2897109"/>
                <a:ext cx="1047750" cy="111125"/>
              </a:xfrm>
              <a:custGeom>
                <a:avLst/>
                <a:gdLst>
                  <a:gd name="T0" fmla="*/ 471 w 471"/>
                  <a:gd name="T1" fmla="*/ 50 h 50"/>
                  <a:gd name="T2" fmla="*/ 418 w 471"/>
                  <a:gd name="T3" fmla="*/ 36 h 50"/>
                  <a:gd name="T4" fmla="*/ 377 w 471"/>
                  <a:gd name="T5" fmla="*/ 26 h 50"/>
                  <a:gd name="T6" fmla="*/ 335 w 471"/>
                  <a:gd name="T7" fmla="*/ 36 h 50"/>
                  <a:gd name="T8" fmla="*/ 282 w 471"/>
                  <a:gd name="T9" fmla="*/ 50 h 50"/>
                  <a:gd name="T10" fmla="*/ 230 w 471"/>
                  <a:gd name="T11" fmla="*/ 36 h 50"/>
                  <a:gd name="T12" fmla="*/ 188 w 471"/>
                  <a:gd name="T13" fmla="*/ 26 h 50"/>
                  <a:gd name="T14" fmla="*/ 147 w 471"/>
                  <a:gd name="T15" fmla="*/ 36 h 50"/>
                  <a:gd name="T16" fmla="*/ 94 w 471"/>
                  <a:gd name="T17" fmla="*/ 50 h 50"/>
                  <a:gd name="T18" fmla="*/ 41 w 471"/>
                  <a:gd name="T19" fmla="*/ 36 h 50"/>
                  <a:gd name="T20" fmla="*/ 0 w 471"/>
                  <a:gd name="T21" fmla="*/ 26 h 50"/>
                  <a:gd name="T22" fmla="*/ 0 w 471"/>
                  <a:gd name="T23" fmla="*/ 0 h 50"/>
                  <a:gd name="T24" fmla="*/ 53 w 471"/>
                  <a:gd name="T25" fmla="*/ 14 h 50"/>
                  <a:gd name="T26" fmla="*/ 94 w 471"/>
                  <a:gd name="T27" fmla="*/ 24 h 50"/>
                  <a:gd name="T28" fmla="*/ 135 w 471"/>
                  <a:gd name="T29" fmla="*/ 14 h 50"/>
                  <a:gd name="T30" fmla="*/ 188 w 471"/>
                  <a:gd name="T31" fmla="*/ 0 h 50"/>
                  <a:gd name="T32" fmla="*/ 241 w 471"/>
                  <a:gd name="T33" fmla="*/ 14 h 50"/>
                  <a:gd name="T34" fmla="*/ 282 w 471"/>
                  <a:gd name="T35" fmla="*/ 24 h 50"/>
                  <a:gd name="T36" fmla="*/ 324 w 471"/>
                  <a:gd name="T37" fmla="*/ 14 h 50"/>
                  <a:gd name="T38" fmla="*/ 377 w 471"/>
                  <a:gd name="T39" fmla="*/ 0 h 50"/>
                  <a:gd name="T40" fmla="*/ 430 w 471"/>
                  <a:gd name="T41" fmla="*/ 14 h 50"/>
                  <a:gd name="T42" fmla="*/ 471 w 471"/>
                  <a:gd name="T43" fmla="*/ 24 h 50"/>
                  <a:gd name="T44" fmla="*/ 471 w 471"/>
                  <a:gd name="T45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1" h="50">
                    <a:moveTo>
                      <a:pt x="471" y="50"/>
                    </a:moveTo>
                    <a:cubicBezTo>
                      <a:pt x="444" y="50"/>
                      <a:pt x="430" y="43"/>
                      <a:pt x="418" y="36"/>
                    </a:cubicBezTo>
                    <a:cubicBezTo>
                      <a:pt x="407" y="31"/>
                      <a:pt x="397" y="26"/>
                      <a:pt x="377" y="26"/>
                    </a:cubicBezTo>
                    <a:cubicBezTo>
                      <a:pt x="356" y="26"/>
                      <a:pt x="347" y="31"/>
                      <a:pt x="335" y="36"/>
                    </a:cubicBezTo>
                    <a:cubicBezTo>
                      <a:pt x="323" y="43"/>
                      <a:pt x="309" y="50"/>
                      <a:pt x="282" y="50"/>
                    </a:cubicBezTo>
                    <a:cubicBezTo>
                      <a:pt x="256" y="50"/>
                      <a:pt x="242" y="43"/>
                      <a:pt x="230" y="36"/>
                    </a:cubicBezTo>
                    <a:cubicBezTo>
                      <a:pt x="218" y="31"/>
                      <a:pt x="209" y="26"/>
                      <a:pt x="188" y="26"/>
                    </a:cubicBezTo>
                    <a:cubicBezTo>
                      <a:pt x="168" y="26"/>
                      <a:pt x="158" y="31"/>
                      <a:pt x="147" y="36"/>
                    </a:cubicBezTo>
                    <a:cubicBezTo>
                      <a:pt x="135" y="43"/>
                      <a:pt x="121" y="50"/>
                      <a:pt x="94" y="50"/>
                    </a:cubicBezTo>
                    <a:cubicBezTo>
                      <a:pt x="67" y="50"/>
                      <a:pt x="54" y="43"/>
                      <a:pt x="41" y="36"/>
                    </a:cubicBezTo>
                    <a:cubicBezTo>
                      <a:pt x="30" y="31"/>
                      <a:pt x="20" y="26"/>
                      <a:pt x="0" y="2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7" y="0"/>
                      <a:pt x="40" y="7"/>
                      <a:pt x="53" y="14"/>
                    </a:cubicBezTo>
                    <a:cubicBezTo>
                      <a:pt x="64" y="19"/>
                      <a:pt x="74" y="24"/>
                      <a:pt x="94" y="24"/>
                    </a:cubicBezTo>
                    <a:cubicBezTo>
                      <a:pt x="115" y="24"/>
                      <a:pt x="124" y="19"/>
                      <a:pt x="135" y="14"/>
                    </a:cubicBezTo>
                    <a:cubicBezTo>
                      <a:pt x="148" y="7"/>
                      <a:pt x="162" y="0"/>
                      <a:pt x="188" y="0"/>
                    </a:cubicBezTo>
                    <a:cubicBezTo>
                      <a:pt x="215" y="0"/>
                      <a:pt x="229" y="7"/>
                      <a:pt x="241" y="14"/>
                    </a:cubicBezTo>
                    <a:cubicBezTo>
                      <a:pt x="252" y="19"/>
                      <a:pt x="262" y="24"/>
                      <a:pt x="282" y="24"/>
                    </a:cubicBezTo>
                    <a:cubicBezTo>
                      <a:pt x="303" y="24"/>
                      <a:pt x="313" y="19"/>
                      <a:pt x="324" y="14"/>
                    </a:cubicBezTo>
                    <a:cubicBezTo>
                      <a:pt x="336" y="7"/>
                      <a:pt x="350" y="0"/>
                      <a:pt x="377" y="0"/>
                    </a:cubicBezTo>
                    <a:cubicBezTo>
                      <a:pt x="403" y="0"/>
                      <a:pt x="417" y="7"/>
                      <a:pt x="430" y="14"/>
                    </a:cubicBezTo>
                    <a:cubicBezTo>
                      <a:pt x="441" y="19"/>
                      <a:pt x="450" y="24"/>
                      <a:pt x="471" y="24"/>
                    </a:cubicBezTo>
                    <a:lnTo>
                      <a:pt x="471" y="5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8" name="Freeform 6"/>
              <p:cNvSpPr>
                <a:spLocks/>
              </p:cNvSpPr>
              <p:nvPr/>
            </p:nvSpPr>
            <p:spPr bwMode="auto">
              <a:xfrm>
                <a:off x="1268527" y="3003472"/>
                <a:ext cx="1047750" cy="109537"/>
              </a:xfrm>
              <a:custGeom>
                <a:avLst/>
                <a:gdLst>
                  <a:gd name="T0" fmla="*/ 471 w 471"/>
                  <a:gd name="T1" fmla="*/ 49 h 49"/>
                  <a:gd name="T2" fmla="*/ 418 w 471"/>
                  <a:gd name="T3" fmla="*/ 36 h 49"/>
                  <a:gd name="T4" fmla="*/ 377 w 471"/>
                  <a:gd name="T5" fmla="*/ 25 h 49"/>
                  <a:gd name="T6" fmla="*/ 335 w 471"/>
                  <a:gd name="T7" fmla="*/ 36 h 49"/>
                  <a:gd name="T8" fmla="*/ 282 w 471"/>
                  <a:gd name="T9" fmla="*/ 49 h 49"/>
                  <a:gd name="T10" fmla="*/ 230 w 471"/>
                  <a:gd name="T11" fmla="*/ 36 h 49"/>
                  <a:gd name="T12" fmla="*/ 188 w 471"/>
                  <a:gd name="T13" fmla="*/ 25 h 49"/>
                  <a:gd name="T14" fmla="*/ 147 w 471"/>
                  <a:gd name="T15" fmla="*/ 36 h 49"/>
                  <a:gd name="T16" fmla="*/ 94 w 471"/>
                  <a:gd name="T17" fmla="*/ 49 h 49"/>
                  <a:gd name="T18" fmla="*/ 41 w 471"/>
                  <a:gd name="T19" fmla="*/ 36 h 49"/>
                  <a:gd name="T20" fmla="*/ 0 w 471"/>
                  <a:gd name="T21" fmla="*/ 25 h 49"/>
                  <a:gd name="T22" fmla="*/ 0 w 471"/>
                  <a:gd name="T23" fmla="*/ 0 h 49"/>
                  <a:gd name="T24" fmla="*/ 53 w 471"/>
                  <a:gd name="T25" fmla="*/ 13 h 49"/>
                  <a:gd name="T26" fmla="*/ 94 w 471"/>
                  <a:gd name="T27" fmla="*/ 24 h 49"/>
                  <a:gd name="T28" fmla="*/ 135 w 471"/>
                  <a:gd name="T29" fmla="*/ 13 h 49"/>
                  <a:gd name="T30" fmla="*/ 188 w 471"/>
                  <a:gd name="T31" fmla="*/ 0 h 49"/>
                  <a:gd name="T32" fmla="*/ 241 w 471"/>
                  <a:gd name="T33" fmla="*/ 13 h 49"/>
                  <a:gd name="T34" fmla="*/ 282 w 471"/>
                  <a:gd name="T35" fmla="*/ 24 h 49"/>
                  <a:gd name="T36" fmla="*/ 324 w 471"/>
                  <a:gd name="T37" fmla="*/ 13 h 49"/>
                  <a:gd name="T38" fmla="*/ 377 w 471"/>
                  <a:gd name="T39" fmla="*/ 0 h 49"/>
                  <a:gd name="T40" fmla="*/ 430 w 471"/>
                  <a:gd name="T41" fmla="*/ 13 h 49"/>
                  <a:gd name="T42" fmla="*/ 471 w 471"/>
                  <a:gd name="T43" fmla="*/ 24 h 49"/>
                  <a:gd name="T44" fmla="*/ 471 w 471"/>
                  <a:gd name="T45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1" h="49">
                    <a:moveTo>
                      <a:pt x="471" y="49"/>
                    </a:moveTo>
                    <a:cubicBezTo>
                      <a:pt x="444" y="49"/>
                      <a:pt x="430" y="42"/>
                      <a:pt x="418" y="36"/>
                    </a:cubicBezTo>
                    <a:cubicBezTo>
                      <a:pt x="407" y="30"/>
                      <a:pt x="397" y="25"/>
                      <a:pt x="377" y="25"/>
                    </a:cubicBezTo>
                    <a:cubicBezTo>
                      <a:pt x="356" y="25"/>
                      <a:pt x="347" y="30"/>
                      <a:pt x="335" y="36"/>
                    </a:cubicBezTo>
                    <a:cubicBezTo>
                      <a:pt x="323" y="42"/>
                      <a:pt x="309" y="49"/>
                      <a:pt x="282" y="49"/>
                    </a:cubicBezTo>
                    <a:cubicBezTo>
                      <a:pt x="256" y="49"/>
                      <a:pt x="242" y="42"/>
                      <a:pt x="230" y="36"/>
                    </a:cubicBezTo>
                    <a:cubicBezTo>
                      <a:pt x="218" y="30"/>
                      <a:pt x="209" y="25"/>
                      <a:pt x="188" y="25"/>
                    </a:cubicBezTo>
                    <a:cubicBezTo>
                      <a:pt x="168" y="25"/>
                      <a:pt x="158" y="30"/>
                      <a:pt x="147" y="36"/>
                    </a:cubicBezTo>
                    <a:cubicBezTo>
                      <a:pt x="135" y="42"/>
                      <a:pt x="121" y="49"/>
                      <a:pt x="94" y="49"/>
                    </a:cubicBezTo>
                    <a:cubicBezTo>
                      <a:pt x="67" y="49"/>
                      <a:pt x="54" y="42"/>
                      <a:pt x="41" y="36"/>
                    </a:cubicBezTo>
                    <a:cubicBezTo>
                      <a:pt x="30" y="30"/>
                      <a:pt x="20" y="25"/>
                      <a:pt x="0" y="2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7" y="0"/>
                      <a:pt x="40" y="7"/>
                      <a:pt x="53" y="13"/>
                    </a:cubicBezTo>
                    <a:cubicBezTo>
                      <a:pt x="64" y="19"/>
                      <a:pt x="74" y="24"/>
                      <a:pt x="94" y="24"/>
                    </a:cubicBezTo>
                    <a:cubicBezTo>
                      <a:pt x="115" y="24"/>
                      <a:pt x="124" y="19"/>
                      <a:pt x="135" y="13"/>
                    </a:cubicBezTo>
                    <a:cubicBezTo>
                      <a:pt x="148" y="7"/>
                      <a:pt x="162" y="0"/>
                      <a:pt x="188" y="0"/>
                    </a:cubicBezTo>
                    <a:cubicBezTo>
                      <a:pt x="215" y="0"/>
                      <a:pt x="229" y="7"/>
                      <a:pt x="241" y="13"/>
                    </a:cubicBezTo>
                    <a:cubicBezTo>
                      <a:pt x="252" y="19"/>
                      <a:pt x="262" y="24"/>
                      <a:pt x="282" y="24"/>
                    </a:cubicBezTo>
                    <a:cubicBezTo>
                      <a:pt x="303" y="24"/>
                      <a:pt x="313" y="19"/>
                      <a:pt x="324" y="13"/>
                    </a:cubicBezTo>
                    <a:cubicBezTo>
                      <a:pt x="336" y="7"/>
                      <a:pt x="350" y="0"/>
                      <a:pt x="377" y="0"/>
                    </a:cubicBezTo>
                    <a:cubicBezTo>
                      <a:pt x="403" y="0"/>
                      <a:pt x="417" y="7"/>
                      <a:pt x="430" y="13"/>
                    </a:cubicBezTo>
                    <a:cubicBezTo>
                      <a:pt x="441" y="19"/>
                      <a:pt x="450" y="24"/>
                      <a:pt x="471" y="24"/>
                    </a:cubicBezTo>
                    <a:lnTo>
                      <a:pt x="471" y="49"/>
                    </a:lnTo>
                    <a:close/>
                  </a:path>
                </a:pathLst>
              </a:custGeom>
              <a:solidFill>
                <a:srgbClr val="4423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9" name="Freeform 7"/>
              <p:cNvSpPr>
                <a:spLocks/>
              </p:cNvSpPr>
              <p:nvPr/>
            </p:nvSpPr>
            <p:spPr bwMode="auto">
              <a:xfrm>
                <a:off x="1268527" y="2790747"/>
                <a:ext cx="1047750" cy="111125"/>
              </a:xfrm>
              <a:custGeom>
                <a:avLst/>
                <a:gdLst>
                  <a:gd name="T0" fmla="*/ 471 w 471"/>
                  <a:gd name="T1" fmla="*/ 50 h 50"/>
                  <a:gd name="T2" fmla="*/ 418 w 471"/>
                  <a:gd name="T3" fmla="*/ 36 h 50"/>
                  <a:gd name="T4" fmla="*/ 377 w 471"/>
                  <a:gd name="T5" fmla="*/ 26 h 50"/>
                  <a:gd name="T6" fmla="*/ 335 w 471"/>
                  <a:gd name="T7" fmla="*/ 36 h 50"/>
                  <a:gd name="T8" fmla="*/ 282 w 471"/>
                  <a:gd name="T9" fmla="*/ 50 h 50"/>
                  <a:gd name="T10" fmla="*/ 230 w 471"/>
                  <a:gd name="T11" fmla="*/ 36 h 50"/>
                  <a:gd name="T12" fmla="*/ 188 w 471"/>
                  <a:gd name="T13" fmla="*/ 26 h 50"/>
                  <a:gd name="T14" fmla="*/ 147 w 471"/>
                  <a:gd name="T15" fmla="*/ 36 h 50"/>
                  <a:gd name="T16" fmla="*/ 94 w 471"/>
                  <a:gd name="T17" fmla="*/ 50 h 50"/>
                  <a:gd name="T18" fmla="*/ 41 w 471"/>
                  <a:gd name="T19" fmla="*/ 36 h 50"/>
                  <a:gd name="T20" fmla="*/ 0 w 471"/>
                  <a:gd name="T21" fmla="*/ 26 h 50"/>
                  <a:gd name="T22" fmla="*/ 0 w 471"/>
                  <a:gd name="T23" fmla="*/ 0 h 50"/>
                  <a:gd name="T24" fmla="*/ 53 w 471"/>
                  <a:gd name="T25" fmla="*/ 14 h 50"/>
                  <a:gd name="T26" fmla="*/ 94 w 471"/>
                  <a:gd name="T27" fmla="*/ 24 h 50"/>
                  <a:gd name="T28" fmla="*/ 135 w 471"/>
                  <a:gd name="T29" fmla="*/ 14 h 50"/>
                  <a:gd name="T30" fmla="*/ 188 w 471"/>
                  <a:gd name="T31" fmla="*/ 0 h 50"/>
                  <a:gd name="T32" fmla="*/ 241 w 471"/>
                  <a:gd name="T33" fmla="*/ 14 h 50"/>
                  <a:gd name="T34" fmla="*/ 282 w 471"/>
                  <a:gd name="T35" fmla="*/ 24 h 50"/>
                  <a:gd name="T36" fmla="*/ 324 w 471"/>
                  <a:gd name="T37" fmla="*/ 14 h 50"/>
                  <a:gd name="T38" fmla="*/ 377 w 471"/>
                  <a:gd name="T39" fmla="*/ 0 h 50"/>
                  <a:gd name="T40" fmla="*/ 430 w 471"/>
                  <a:gd name="T41" fmla="*/ 14 h 50"/>
                  <a:gd name="T42" fmla="*/ 471 w 471"/>
                  <a:gd name="T43" fmla="*/ 24 h 50"/>
                  <a:gd name="T44" fmla="*/ 471 w 471"/>
                  <a:gd name="T45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1" h="50">
                    <a:moveTo>
                      <a:pt x="471" y="50"/>
                    </a:moveTo>
                    <a:cubicBezTo>
                      <a:pt x="444" y="50"/>
                      <a:pt x="430" y="43"/>
                      <a:pt x="418" y="36"/>
                    </a:cubicBezTo>
                    <a:cubicBezTo>
                      <a:pt x="407" y="31"/>
                      <a:pt x="397" y="26"/>
                      <a:pt x="377" y="26"/>
                    </a:cubicBezTo>
                    <a:cubicBezTo>
                      <a:pt x="356" y="26"/>
                      <a:pt x="347" y="31"/>
                      <a:pt x="335" y="36"/>
                    </a:cubicBezTo>
                    <a:cubicBezTo>
                      <a:pt x="323" y="43"/>
                      <a:pt x="309" y="50"/>
                      <a:pt x="282" y="50"/>
                    </a:cubicBezTo>
                    <a:cubicBezTo>
                      <a:pt x="256" y="50"/>
                      <a:pt x="242" y="43"/>
                      <a:pt x="230" y="36"/>
                    </a:cubicBezTo>
                    <a:cubicBezTo>
                      <a:pt x="218" y="31"/>
                      <a:pt x="209" y="26"/>
                      <a:pt x="188" y="26"/>
                    </a:cubicBezTo>
                    <a:cubicBezTo>
                      <a:pt x="168" y="26"/>
                      <a:pt x="158" y="31"/>
                      <a:pt x="147" y="36"/>
                    </a:cubicBezTo>
                    <a:cubicBezTo>
                      <a:pt x="135" y="43"/>
                      <a:pt x="121" y="50"/>
                      <a:pt x="94" y="50"/>
                    </a:cubicBezTo>
                    <a:cubicBezTo>
                      <a:pt x="67" y="50"/>
                      <a:pt x="54" y="43"/>
                      <a:pt x="41" y="36"/>
                    </a:cubicBezTo>
                    <a:cubicBezTo>
                      <a:pt x="30" y="31"/>
                      <a:pt x="20" y="26"/>
                      <a:pt x="0" y="2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7" y="0"/>
                      <a:pt x="40" y="7"/>
                      <a:pt x="53" y="14"/>
                    </a:cubicBezTo>
                    <a:cubicBezTo>
                      <a:pt x="64" y="19"/>
                      <a:pt x="74" y="24"/>
                      <a:pt x="94" y="24"/>
                    </a:cubicBezTo>
                    <a:cubicBezTo>
                      <a:pt x="115" y="24"/>
                      <a:pt x="124" y="19"/>
                      <a:pt x="135" y="14"/>
                    </a:cubicBezTo>
                    <a:cubicBezTo>
                      <a:pt x="148" y="7"/>
                      <a:pt x="162" y="0"/>
                      <a:pt x="188" y="0"/>
                    </a:cubicBezTo>
                    <a:cubicBezTo>
                      <a:pt x="215" y="0"/>
                      <a:pt x="229" y="7"/>
                      <a:pt x="241" y="14"/>
                    </a:cubicBezTo>
                    <a:cubicBezTo>
                      <a:pt x="252" y="19"/>
                      <a:pt x="262" y="24"/>
                      <a:pt x="282" y="24"/>
                    </a:cubicBezTo>
                    <a:cubicBezTo>
                      <a:pt x="303" y="24"/>
                      <a:pt x="313" y="19"/>
                      <a:pt x="324" y="14"/>
                    </a:cubicBezTo>
                    <a:cubicBezTo>
                      <a:pt x="336" y="7"/>
                      <a:pt x="350" y="0"/>
                      <a:pt x="377" y="0"/>
                    </a:cubicBezTo>
                    <a:cubicBezTo>
                      <a:pt x="403" y="0"/>
                      <a:pt x="417" y="7"/>
                      <a:pt x="430" y="14"/>
                    </a:cubicBezTo>
                    <a:cubicBezTo>
                      <a:pt x="441" y="19"/>
                      <a:pt x="450" y="24"/>
                      <a:pt x="471" y="24"/>
                    </a:cubicBezTo>
                    <a:lnTo>
                      <a:pt x="471" y="50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pic>
          <p:nvPicPr>
            <p:cNvPr id="201" name="Picture 20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5302" y="779528"/>
              <a:ext cx="2560320" cy="2560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846902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is it different</a:t>
            </a:r>
          </a:p>
        </p:txBody>
      </p:sp>
      <p:grpSp>
        <p:nvGrpSpPr>
          <p:cNvPr id="392" name="Group 391"/>
          <p:cNvGrpSpPr/>
          <p:nvPr/>
        </p:nvGrpSpPr>
        <p:grpSpPr>
          <a:xfrm>
            <a:off x="8704341" y="1212849"/>
            <a:ext cx="2811092" cy="2139704"/>
            <a:chOff x="8533578" y="1189176"/>
            <a:chExt cx="2756223" cy="2097939"/>
          </a:xfrm>
        </p:grpSpPr>
        <p:sp>
          <p:nvSpPr>
            <p:cNvPr id="11" name="TextBox 10"/>
            <p:cNvSpPr txBox="1"/>
            <p:nvPr/>
          </p:nvSpPr>
          <p:spPr>
            <a:xfrm>
              <a:off x="9037402" y="1189176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Complex framework</a:t>
              </a: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33578" y="2125837"/>
              <a:ext cx="896991" cy="896991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009455" y="2009194"/>
              <a:ext cx="896991" cy="896991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72250" y="1885578"/>
              <a:ext cx="896991" cy="896991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930015" y="2171700"/>
              <a:ext cx="896991" cy="896991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930015" y="1772353"/>
              <a:ext cx="896991" cy="896991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392810" y="2072830"/>
              <a:ext cx="896991" cy="896991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81519" y="2288411"/>
              <a:ext cx="896991" cy="896991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014089" y="2390124"/>
              <a:ext cx="896991" cy="896991"/>
            </a:xfrm>
            <a:prstGeom prst="rect">
              <a:avLst/>
            </a:prstGeom>
          </p:spPr>
        </p:pic>
      </p:grpSp>
      <p:grpSp>
        <p:nvGrpSpPr>
          <p:cNvPr id="393" name="Group 392"/>
          <p:cNvGrpSpPr/>
          <p:nvPr/>
        </p:nvGrpSpPr>
        <p:grpSpPr>
          <a:xfrm>
            <a:off x="8578566" y="3173643"/>
            <a:ext cx="3118380" cy="3316545"/>
            <a:chOff x="8410258" y="3111698"/>
            <a:chExt cx="3057513" cy="3251810"/>
          </a:xfrm>
        </p:grpSpPr>
        <p:sp>
          <p:nvSpPr>
            <p:cNvPr id="8" name="TextBox 7"/>
            <p:cNvSpPr txBox="1"/>
            <p:nvPr/>
          </p:nvSpPr>
          <p:spPr>
            <a:xfrm>
              <a:off x="9037402" y="5446462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Micro-functionality</a:t>
              </a:r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>
              <a:off x="9879064" y="3111698"/>
              <a:ext cx="38925" cy="1680861"/>
            </a:xfrm>
            <a:prstGeom prst="straightConnector1">
              <a:avLst/>
            </a:prstGeom>
            <a:ln w="57150">
              <a:solidFill>
                <a:schemeClr val="tx2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30569" y="4699040"/>
              <a:ext cx="896991" cy="896991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570780" y="4699040"/>
              <a:ext cx="896991" cy="896991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410258" y="4699040"/>
              <a:ext cx="896991" cy="896991"/>
            </a:xfrm>
            <a:prstGeom prst="rect">
              <a:avLst/>
            </a:prstGeom>
          </p:spPr>
        </p:pic>
      </p:grpSp>
      <p:sp>
        <p:nvSpPr>
          <p:cNvPr id="63" name="AutoShape 29"/>
          <p:cNvSpPr>
            <a:spLocks noChangeAspect="1" noChangeArrowheads="1" noTextEdit="1"/>
          </p:cNvSpPr>
          <p:nvPr/>
        </p:nvSpPr>
        <p:spPr bwMode="auto">
          <a:xfrm>
            <a:off x="7756385" y="1512241"/>
            <a:ext cx="811171" cy="809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endParaRPr lang="en-US" sz="1836"/>
          </a:p>
        </p:txBody>
      </p:sp>
      <p:grpSp>
        <p:nvGrpSpPr>
          <p:cNvPr id="394" name="Group 393"/>
          <p:cNvGrpSpPr/>
          <p:nvPr/>
        </p:nvGrpSpPr>
        <p:grpSpPr>
          <a:xfrm>
            <a:off x="5588216" y="3173643"/>
            <a:ext cx="1865207" cy="3316545"/>
            <a:chOff x="5478276" y="3111698"/>
            <a:chExt cx="1828800" cy="3251810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6392676" y="3111698"/>
              <a:ext cx="0" cy="1045965"/>
            </a:xfrm>
            <a:prstGeom prst="straightConnector1">
              <a:avLst/>
            </a:prstGeom>
            <a:ln w="57150">
              <a:solidFill>
                <a:schemeClr val="tx2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0" name="Group 389"/>
            <p:cNvGrpSpPr/>
            <p:nvPr/>
          </p:nvGrpSpPr>
          <p:grpSpPr>
            <a:xfrm>
              <a:off x="5478276" y="4157663"/>
              <a:ext cx="1828800" cy="2205845"/>
              <a:chOff x="5478276" y="4157663"/>
              <a:chExt cx="1828800" cy="2205845"/>
            </a:xfrm>
          </p:grpSpPr>
          <p:sp>
            <p:nvSpPr>
              <p:cNvPr id="7" name="TextBox 6"/>
              <p:cNvSpPr txBox="1"/>
              <p:nvPr/>
            </p:nvSpPr>
            <p:spPr>
              <a:xfrm>
                <a:off x="5478276" y="5446462"/>
                <a:ext cx="1828800" cy="917046"/>
              </a:xfrm>
              <a:prstGeom prst="rect">
                <a:avLst/>
              </a:prstGeom>
              <a:noFill/>
            </p:spPr>
            <p:txBody>
              <a:bodyPr wrap="square" lIns="93260" tIns="149217" rIns="186521" bIns="149217" rtlCol="0">
                <a:spAutoFit/>
              </a:bodyPr>
              <a:lstStyle/>
              <a:p>
                <a:pPr algn="ctr">
                  <a:lnSpc>
                    <a:spcPct val="90000"/>
                  </a:lnSpc>
                  <a:spcAft>
                    <a:spcPts val="1224"/>
                  </a:spcAft>
                </a:pPr>
                <a:r>
                  <a:rPr lang="en-US" sz="2244" dirty="0">
                    <a:solidFill>
                      <a:schemeClr val="tx2"/>
                    </a:solidFill>
                    <a:latin typeface="+mj-lt"/>
                    <a:cs typeface="Segoe UI"/>
                  </a:rPr>
                  <a:t>Outside </a:t>
                </a:r>
                <a:br>
                  <a:rPr lang="en-US" sz="2244" dirty="0">
                    <a:solidFill>
                      <a:schemeClr val="tx2"/>
                    </a:solidFill>
                    <a:latin typeface="+mj-lt"/>
                    <a:cs typeface="Segoe UI"/>
                  </a:rPr>
                </a:br>
                <a:r>
                  <a:rPr lang="en-US" sz="2244" dirty="0">
                    <a:solidFill>
                      <a:schemeClr val="tx2"/>
                    </a:solidFill>
                    <a:latin typeface="+mj-lt"/>
                    <a:cs typeface="Segoe UI"/>
                  </a:rPr>
                  <a:t>client app</a:t>
                </a:r>
              </a:p>
            </p:txBody>
          </p:sp>
          <p:sp>
            <p:nvSpPr>
              <p:cNvPr id="99" name="Freeform 66"/>
              <p:cNvSpPr>
                <a:spLocks noEditPoints="1"/>
              </p:cNvSpPr>
              <p:nvPr/>
            </p:nvSpPr>
            <p:spPr bwMode="auto">
              <a:xfrm>
                <a:off x="6516688" y="4418013"/>
                <a:ext cx="444500" cy="442913"/>
              </a:xfrm>
              <a:custGeom>
                <a:avLst/>
                <a:gdLst>
                  <a:gd name="T0" fmla="*/ 129 w 259"/>
                  <a:gd name="T1" fmla="*/ 259 h 259"/>
                  <a:gd name="T2" fmla="*/ 0 w 259"/>
                  <a:gd name="T3" fmla="*/ 129 h 259"/>
                  <a:gd name="T4" fmla="*/ 129 w 259"/>
                  <a:gd name="T5" fmla="*/ 0 h 259"/>
                  <a:gd name="T6" fmla="*/ 259 w 259"/>
                  <a:gd name="T7" fmla="*/ 129 h 259"/>
                  <a:gd name="T8" fmla="*/ 129 w 259"/>
                  <a:gd name="T9" fmla="*/ 259 h 259"/>
                  <a:gd name="T10" fmla="*/ 129 w 259"/>
                  <a:gd name="T11" fmla="*/ 19 h 259"/>
                  <a:gd name="T12" fmla="*/ 19 w 259"/>
                  <a:gd name="T13" fmla="*/ 129 h 259"/>
                  <a:gd name="T14" fmla="*/ 129 w 259"/>
                  <a:gd name="T15" fmla="*/ 239 h 259"/>
                  <a:gd name="T16" fmla="*/ 239 w 259"/>
                  <a:gd name="T17" fmla="*/ 129 h 259"/>
                  <a:gd name="T18" fmla="*/ 129 w 259"/>
                  <a:gd name="T19" fmla="*/ 19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9" h="259">
                    <a:moveTo>
                      <a:pt x="129" y="259"/>
                    </a:moveTo>
                    <a:cubicBezTo>
                      <a:pt x="58" y="259"/>
                      <a:pt x="0" y="201"/>
                      <a:pt x="0" y="129"/>
                    </a:cubicBezTo>
                    <a:cubicBezTo>
                      <a:pt x="0" y="58"/>
                      <a:pt x="58" y="0"/>
                      <a:pt x="129" y="0"/>
                    </a:cubicBezTo>
                    <a:cubicBezTo>
                      <a:pt x="201" y="0"/>
                      <a:pt x="259" y="58"/>
                      <a:pt x="259" y="129"/>
                    </a:cubicBezTo>
                    <a:cubicBezTo>
                      <a:pt x="259" y="201"/>
                      <a:pt x="201" y="259"/>
                      <a:pt x="129" y="259"/>
                    </a:cubicBezTo>
                    <a:close/>
                    <a:moveTo>
                      <a:pt x="129" y="19"/>
                    </a:moveTo>
                    <a:cubicBezTo>
                      <a:pt x="69" y="19"/>
                      <a:pt x="19" y="69"/>
                      <a:pt x="19" y="129"/>
                    </a:cubicBezTo>
                    <a:cubicBezTo>
                      <a:pt x="19" y="190"/>
                      <a:pt x="69" y="239"/>
                      <a:pt x="129" y="239"/>
                    </a:cubicBezTo>
                    <a:cubicBezTo>
                      <a:pt x="190" y="239"/>
                      <a:pt x="239" y="190"/>
                      <a:pt x="239" y="129"/>
                    </a:cubicBezTo>
                    <a:cubicBezTo>
                      <a:pt x="239" y="69"/>
                      <a:pt x="190" y="19"/>
                      <a:pt x="129" y="19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0" name="Freeform 67"/>
              <p:cNvSpPr>
                <a:spLocks noEditPoints="1"/>
              </p:cNvSpPr>
              <p:nvPr/>
            </p:nvSpPr>
            <p:spPr bwMode="auto">
              <a:xfrm>
                <a:off x="6415088" y="4314826"/>
                <a:ext cx="647700" cy="649288"/>
              </a:xfrm>
              <a:custGeom>
                <a:avLst/>
                <a:gdLst>
                  <a:gd name="T0" fmla="*/ 189 w 379"/>
                  <a:gd name="T1" fmla="*/ 379 h 379"/>
                  <a:gd name="T2" fmla="*/ 0 w 379"/>
                  <a:gd name="T3" fmla="*/ 189 h 379"/>
                  <a:gd name="T4" fmla="*/ 189 w 379"/>
                  <a:gd name="T5" fmla="*/ 0 h 379"/>
                  <a:gd name="T6" fmla="*/ 379 w 379"/>
                  <a:gd name="T7" fmla="*/ 189 h 379"/>
                  <a:gd name="T8" fmla="*/ 189 w 379"/>
                  <a:gd name="T9" fmla="*/ 379 h 379"/>
                  <a:gd name="T10" fmla="*/ 189 w 379"/>
                  <a:gd name="T11" fmla="*/ 11 h 379"/>
                  <a:gd name="T12" fmla="*/ 11 w 379"/>
                  <a:gd name="T13" fmla="*/ 189 h 379"/>
                  <a:gd name="T14" fmla="*/ 189 w 379"/>
                  <a:gd name="T15" fmla="*/ 367 h 379"/>
                  <a:gd name="T16" fmla="*/ 367 w 379"/>
                  <a:gd name="T17" fmla="*/ 189 h 379"/>
                  <a:gd name="T18" fmla="*/ 189 w 379"/>
                  <a:gd name="T19" fmla="*/ 11 h 3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9" h="379">
                    <a:moveTo>
                      <a:pt x="189" y="379"/>
                    </a:moveTo>
                    <a:cubicBezTo>
                      <a:pt x="85" y="379"/>
                      <a:pt x="0" y="294"/>
                      <a:pt x="0" y="189"/>
                    </a:cubicBezTo>
                    <a:cubicBezTo>
                      <a:pt x="0" y="85"/>
                      <a:pt x="85" y="0"/>
                      <a:pt x="189" y="0"/>
                    </a:cubicBezTo>
                    <a:cubicBezTo>
                      <a:pt x="294" y="0"/>
                      <a:pt x="379" y="85"/>
                      <a:pt x="379" y="189"/>
                    </a:cubicBezTo>
                    <a:cubicBezTo>
                      <a:pt x="379" y="294"/>
                      <a:pt x="294" y="379"/>
                      <a:pt x="189" y="379"/>
                    </a:cubicBezTo>
                    <a:close/>
                    <a:moveTo>
                      <a:pt x="189" y="11"/>
                    </a:moveTo>
                    <a:cubicBezTo>
                      <a:pt x="91" y="11"/>
                      <a:pt x="11" y="91"/>
                      <a:pt x="11" y="189"/>
                    </a:cubicBezTo>
                    <a:cubicBezTo>
                      <a:pt x="11" y="288"/>
                      <a:pt x="91" y="367"/>
                      <a:pt x="189" y="367"/>
                    </a:cubicBezTo>
                    <a:cubicBezTo>
                      <a:pt x="287" y="367"/>
                      <a:pt x="367" y="288"/>
                      <a:pt x="367" y="189"/>
                    </a:cubicBezTo>
                    <a:cubicBezTo>
                      <a:pt x="367" y="91"/>
                      <a:pt x="287" y="11"/>
                      <a:pt x="189" y="11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1" name="Freeform 68"/>
              <p:cNvSpPr>
                <a:spLocks noEditPoints="1"/>
              </p:cNvSpPr>
              <p:nvPr/>
            </p:nvSpPr>
            <p:spPr bwMode="auto">
              <a:xfrm>
                <a:off x="6256338" y="4157663"/>
                <a:ext cx="963613" cy="962025"/>
              </a:xfrm>
              <a:custGeom>
                <a:avLst/>
                <a:gdLst>
                  <a:gd name="T0" fmla="*/ 281 w 562"/>
                  <a:gd name="T1" fmla="*/ 561 h 561"/>
                  <a:gd name="T2" fmla="*/ 0 w 562"/>
                  <a:gd name="T3" fmla="*/ 280 h 561"/>
                  <a:gd name="T4" fmla="*/ 281 w 562"/>
                  <a:gd name="T5" fmla="*/ 0 h 561"/>
                  <a:gd name="T6" fmla="*/ 562 w 562"/>
                  <a:gd name="T7" fmla="*/ 280 h 561"/>
                  <a:gd name="T8" fmla="*/ 281 w 562"/>
                  <a:gd name="T9" fmla="*/ 561 h 561"/>
                  <a:gd name="T10" fmla="*/ 281 w 562"/>
                  <a:gd name="T11" fmla="*/ 3 h 561"/>
                  <a:gd name="T12" fmla="*/ 4 w 562"/>
                  <a:gd name="T13" fmla="*/ 280 h 561"/>
                  <a:gd name="T14" fmla="*/ 281 w 562"/>
                  <a:gd name="T15" fmla="*/ 557 h 561"/>
                  <a:gd name="T16" fmla="*/ 558 w 562"/>
                  <a:gd name="T17" fmla="*/ 280 h 561"/>
                  <a:gd name="T18" fmla="*/ 281 w 562"/>
                  <a:gd name="T19" fmla="*/ 3 h 5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2" h="561">
                    <a:moveTo>
                      <a:pt x="281" y="561"/>
                    </a:moveTo>
                    <a:cubicBezTo>
                      <a:pt x="126" y="561"/>
                      <a:pt x="0" y="435"/>
                      <a:pt x="0" y="280"/>
                    </a:cubicBezTo>
                    <a:cubicBezTo>
                      <a:pt x="0" y="126"/>
                      <a:pt x="126" y="0"/>
                      <a:pt x="281" y="0"/>
                    </a:cubicBezTo>
                    <a:cubicBezTo>
                      <a:pt x="436" y="0"/>
                      <a:pt x="562" y="126"/>
                      <a:pt x="562" y="280"/>
                    </a:cubicBezTo>
                    <a:cubicBezTo>
                      <a:pt x="562" y="435"/>
                      <a:pt x="436" y="561"/>
                      <a:pt x="281" y="561"/>
                    </a:cubicBezTo>
                    <a:close/>
                    <a:moveTo>
                      <a:pt x="281" y="3"/>
                    </a:moveTo>
                    <a:cubicBezTo>
                      <a:pt x="129" y="3"/>
                      <a:pt x="4" y="128"/>
                      <a:pt x="4" y="280"/>
                    </a:cubicBezTo>
                    <a:cubicBezTo>
                      <a:pt x="4" y="433"/>
                      <a:pt x="129" y="557"/>
                      <a:pt x="281" y="557"/>
                    </a:cubicBezTo>
                    <a:cubicBezTo>
                      <a:pt x="434" y="557"/>
                      <a:pt x="558" y="433"/>
                      <a:pt x="558" y="280"/>
                    </a:cubicBezTo>
                    <a:cubicBezTo>
                      <a:pt x="558" y="128"/>
                      <a:pt x="434" y="3"/>
                      <a:pt x="281" y="3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2" name="Freeform 69"/>
              <p:cNvSpPr>
                <a:spLocks/>
              </p:cNvSpPr>
              <p:nvPr/>
            </p:nvSpPr>
            <p:spPr bwMode="auto">
              <a:xfrm>
                <a:off x="6227763" y="4667251"/>
                <a:ext cx="549275" cy="717550"/>
              </a:xfrm>
              <a:custGeom>
                <a:avLst/>
                <a:gdLst>
                  <a:gd name="T0" fmla="*/ 321 w 321"/>
                  <a:gd name="T1" fmla="*/ 5 h 418"/>
                  <a:gd name="T2" fmla="*/ 275 w 321"/>
                  <a:gd name="T3" fmla="*/ 5 h 418"/>
                  <a:gd name="T4" fmla="*/ 244 w 321"/>
                  <a:gd name="T5" fmla="*/ 138 h 418"/>
                  <a:gd name="T6" fmla="*/ 244 w 321"/>
                  <a:gd name="T7" fmla="*/ 15 h 418"/>
                  <a:gd name="T8" fmla="*/ 228 w 321"/>
                  <a:gd name="T9" fmla="*/ 0 h 418"/>
                  <a:gd name="T10" fmla="*/ 15 w 321"/>
                  <a:gd name="T11" fmla="*/ 0 h 418"/>
                  <a:gd name="T12" fmla="*/ 0 w 321"/>
                  <a:gd name="T13" fmla="*/ 15 h 418"/>
                  <a:gd name="T14" fmla="*/ 0 w 321"/>
                  <a:gd name="T15" fmla="*/ 402 h 418"/>
                  <a:gd name="T16" fmla="*/ 15 w 321"/>
                  <a:gd name="T17" fmla="*/ 418 h 418"/>
                  <a:gd name="T18" fmla="*/ 228 w 321"/>
                  <a:gd name="T19" fmla="*/ 418 h 418"/>
                  <a:gd name="T20" fmla="*/ 244 w 321"/>
                  <a:gd name="T21" fmla="*/ 402 h 418"/>
                  <a:gd name="T22" fmla="*/ 244 w 321"/>
                  <a:gd name="T23" fmla="*/ 222 h 418"/>
                  <a:gd name="T24" fmla="*/ 321 w 321"/>
                  <a:gd name="T25" fmla="*/ 5 h 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1" h="418">
                    <a:moveTo>
                      <a:pt x="321" y="5"/>
                    </a:moveTo>
                    <a:cubicBezTo>
                      <a:pt x="275" y="5"/>
                      <a:pt x="275" y="5"/>
                      <a:pt x="275" y="5"/>
                    </a:cubicBezTo>
                    <a:cubicBezTo>
                      <a:pt x="275" y="53"/>
                      <a:pt x="264" y="98"/>
                      <a:pt x="244" y="138"/>
                    </a:cubicBezTo>
                    <a:cubicBezTo>
                      <a:pt x="244" y="15"/>
                      <a:pt x="244" y="15"/>
                      <a:pt x="244" y="15"/>
                    </a:cubicBezTo>
                    <a:cubicBezTo>
                      <a:pt x="244" y="7"/>
                      <a:pt x="237" y="0"/>
                      <a:pt x="228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402"/>
                      <a:pt x="0" y="402"/>
                      <a:pt x="0" y="402"/>
                    </a:cubicBezTo>
                    <a:cubicBezTo>
                      <a:pt x="0" y="411"/>
                      <a:pt x="7" y="418"/>
                      <a:pt x="15" y="418"/>
                    </a:cubicBezTo>
                    <a:cubicBezTo>
                      <a:pt x="228" y="418"/>
                      <a:pt x="228" y="418"/>
                      <a:pt x="228" y="418"/>
                    </a:cubicBezTo>
                    <a:cubicBezTo>
                      <a:pt x="237" y="418"/>
                      <a:pt x="244" y="411"/>
                      <a:pt x="244" y="402"/>
                    </a:cubicBezTo>
                    <a:cubicBezTo>
                      <a:pt x="244" y="222"/>
                      <a:pt x="244" y="222"/>
                      <a:pt x="244" y="222"/>
                    </a:cubicBezTo>
                    <a:cubicBezTo>
                      <a:pt x="292" y="163"/>
                      <a:pt x="321" y="88"/>
                      <a:pt x="321" y="5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3" name="Rectangle 70"/>
              <p:cNvSpPr>
                <a:spLocks noChangeArrowheads="1"/>
              </p:cNvSpPr>
              <p:nvPr/>
            </p:nvSpPr>
            <p:spPr bwMode="auto">
              <a:xfrm>
                <a:off x="6267450" y="4706938"/>
                <a:ext cx="336550" cy="563563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4" name="Rectangle 71"/>
              <p:cNvSpPr>
                <a:spLocks noChangeArrowheads="1"/>
              </p:cNvSpPr>
              <p:nvPr/>
            </p:nvSpPr>
            <p:spPr bwMode="auto">
              <a:xfrm>
                <a:off x="6300788" y="4773613"/>
                <a:ext cx="173038" cy="17462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5" name="Rectangle 72"/>
              <p:cNvSpPr>
                <a:spLocks noChangeArrowheads="1"/>
              </p:cNvSpPr>
              <p:nvPr/>
            </p:nvSpPr>
            <p:spPr bwMode="auto">
              <a:xfrm>
                <a:off x="6492875" y="4872038"/>
                <a:ext cx="79375" cy="76200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6" name="Rectangle 73"/>
              <p:cNvSpPr>
                <a:spLocks noChangeArrowheads="1"/>
              </p:cNvSpPr>
              <p:nvPr/>
            </p:nvSpPr>
            <p:spPr bwMode="auto">
              <a:xfrm>
                <a:off x="6492875" y="4773613"/>
                <a:ext cx="79375" cy="7937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7" name="Rectangle 74"/>
              <p:cNvSpPr>
                <a:spLocks noChangeArrowheads="1"/>
              </p:cNvSpPr>
              <p:nvPr/>
            </p:nvSpPr>
            <p:spPr bwMode="auto">
              <a:xfrm>
                <a:off x="6492875" y="5064126"/>
                <a:ext cx="79375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8" name="Rectangle 75"/>
              <p:cNvSpPr>
                <a:spLocks noChangeArrowheads="1"/>
              </p:cNvSpPr>
              <p:nvPr/>
            </p:nvSpPr>
            <p:spPr bwMode="auto">
              <a:xfrm>
                <a:off x="6397625" y="5064126"/>
                <a:ext cx="76200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9" name="Rectangle 76"/>
              <p:cNvSpPr>
                <a:spLocks noChangeArrowheads="1"/>
              </p:cNvSpPr>
              <p:nvPr/>
            </p:nvSpPr>
            <p:spPr bwMode="auto">
              <a:xfrm>
                <a:off x="6300788" y="5064126"/>
                <a:ext cx="77788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0" name="Rectangle 77"/>
              <p:cNvSpPr>
                <a:spLocks noChangeArrowheads="1"/>
              </p:cNvSpPr>
              <p:nvPr/>
            </p:nvSpPr>
            <p:spPr bwMode="auto">
              <a:xfrm>
                <a:off x="6300788" y="4967288"/>
                <a:ext cx="77788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1" name="Rectangle 78"/>
              <p:cNvSpPr>
                <a:spLocks noChangeArrowheads="1"/>
              </p:cNvSpPr>
              <p:nvPr/>
            </p:nvSpPr>
            <p:spPr bwMode="auto">
              <a:xfrm>
                <a:off x="6397625" y="4967288"/>
                <a:ext cx="76200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2" name="Rectangle 79"/>
              <p:cNvSpPr>
                <a:spLocks noChangeArrowheads="1"/>
              </p:cNvSpPr>
              <p:nvPr/>
            </p:nvSpPr>
            <p:spPr bwMode="auto">
              <a:xfrm>
                <a:off x="6492875" y="4967288"/>
                <a:ext cx="79375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3" name="Rectangle 80"/>
              <p:cNvSpPr>
                <a:spLocks noChangeArrowheads="1"/>
              </p:cNvSpPr>
              <p:nvPr/>
            </p:nvSpPr>
            <p:spPr bwMode="auto">
              <a:xfrm>
                <a:off x="6492875" y="5159376"/>
                <a:ext cx="79375" cy="7937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4" name="Rectangle 81"/>
              <p:cNvSpPr>
                <a:spLocks noChangeArrowheads="1"/>
              </p:cNvSpPr>
              <p:nvPr/>
            </p:nvSpPr>
            <p:spPr bwMode="auto">
              <a:xfrm>
                <a:off x="6397625" y="5159376"/>
                <a:ext cx="76200" cy="7937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5" name="Rectangle 82"/>
              <p:cNvSpPr>
                <a:spLocks noChangeArrowheads="1"/>
              </p:cNvSpPr>
              <p:nvPr/>
            </p:nvSpPr>
            <p:spPr bwMode="auto">
              <a:xfrm>
                <a:off x="6300788" y="5159376"/>
                <a:ext cx="77788" cy="7937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7" name="Freeform 84"/>
              <p:cNvSpPr>
                <a:spLocks/>
              </p:cNvSpPr>
              <p:nvPr/>
            </p:nvSpPr>
            <p:spPr bwMode="auto">
              <a:xfrm>
                <a:off x="6318250" y="5384801"/>
                <a:ext cx="90488" cy="44450"/>
              </a:xfrm>
              <a:custGeom>
                <a:avLst/>
                <a:gdLst>
                  <a:gd name="T0" fmla="*/ 27 w 53"/>
                  <a:gd name="T1" fmla="*/ 0 h 26"/>
                  <a:gd name="T2" fmla="*/ 53 w 53"/>
                  <a:gd name="T3" fmla="*/ 26 h 26"/>
                  <a:gd name="T4" fmla="*/ 0 w 53"/>
                  <a:gd name="T5" fmla="*/ 26 h 26"/>
                  <a:gd name="T6" fmla="*/ 27 w 53"/>
                  <a:gd name="T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6">
                    <a:moveTo>
                      <a:pt x="27" y="0"/>
                    </a:moveTo>
                    <a:cubicBezTo>
                      <a:pt x="42" y="0"/>
                      <a:pt x="53" y="12"/>
                      <a:pt x="53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2"/>
                      <a:pt x="12" y="0"/>
                      <a:pt x="27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8" name="Freeform 85"/>
              <p:cNvSpPr>
                <a:spLocks/>
              </p:cNvSpPr>
              <p:nvPr/>
            </p:nvSpPr>
            <p:spPr bwMode="auto">
              <a:xfrm>
                <a:off x="6462713" y="5384801"/>
                <a:ext cx="90488" cy="44450"/>
              </a:xfrm>
              <a:custGeom>
                <a:avLst/>
                <a:gdLst>
                  <a:gd name="T0" fmla="*/ 26 w 53"/>
                  <a:gd name="T1" fmla="*/ 0 h 26"/>
                  <a:gd name="T2" fmla="*/ 53 w 53"/>
                  <a:gd name="T3" fmla="*/ 26 h 26"/>
                  <a:gd name="T4" fmla="*/ 0 w 53"/>
                  <a:gd name="T5" fmla="*/ 26 h 26"/>
                  <a:gd name="T6" fmla="*/ 26 w 53"/>
                  <a:gd name="T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6">
                    <a:moveTo>
                      <a:pt x="26" y="0"/>
                    </a:moveTo>
                    <a:cubicBezTo>
                      <a:pt x="41" y="0"/>
                      <a:pt x="53" y="12"/>
                      <a:pt x="53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2"/>
                      <a:pt x="12" y="0"/>
                      <a:pt x="26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grpSp>
            <p:nvGrpSpPr>
              <p:cNvPr id="122" name="Group 121"/>
              <p:cNvGrpSpPr/>
              <p:nvPr/>
            </p:nvGrpSpPr>
            <p:grpSpPr>
              <a:xfrm>
                <a:off x="6617084" y="4283578"/>
                <a:ext cx="274254" cy="380499"/>
                <a:chOff x="7704138" y="1800225"/>
                <a:chExt cx="176212" cy="244476"/>
              </a:xfrm>
            </p:grpSpPr>
            <p:sp>
              <p:nvSpPr>
                <p:cNvPr id="123" name="Freeform 31"/>
                <p:cNvSpPr>
                  <a:spLocks/>
                </p:cNvSpPr>
                <p:nvPr/>
              </p:nvSpPr>
              <p:spPr bwMode="auto">
                <a:xfrm>
                  <a:off x="7704138" y="1973263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6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4" name="Freeform 32"/>
                <p:cNvSpPr>
                  <a:spLocks/>
                </p:cNvSpPr>
                <p:nvPr/>
              </p:nvSpPr>
              <p:spPr bwMode="auto">
                <a:xfrm>
                  <a:off x="7704138" y="1887538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19 h 101"/>
                    <a:gd name="T8" fmla="*/ 11 w 37"/>
                    <a:gd name="T9" fmla="*/ 24 h 101"/>
                    <a:gd name="T10" fmla="*/ 0 w 37"/>
                    <a:gd name="T11" fmla="*/ 28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18" y="21"/>
                        <a:pt x="15" y="23"/>
                        <a:pt x="11" y="24"/>
                      </a:cubicBezTo>
                      <a:cubicBezTo>
                        <a:pt x="8" y="26"/>
                        <a:pt x="4" y="27"/>
                        <a:pt x="0" y="28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7" y="7"/>
                        <a:pt x="20" y="6"/>
                        <a:pt x="22" y="5"/>
                      </a:cubicBezTo>
                      <a:cubicBezTo>
                        <a:pt x="25" y="3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5" name="Freeform 33"/>
                <p:cNvSpPr>
                  <a:spLocks/>
                </p:cNvSpPr>
                <p:nvPr/>
              </p:nvSpPr>
              <p:spPr bwMode="auto">
                <a:xfrm>
                  <a:off x="7704138" y="1800225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3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5"/>
                        <a:pt x="5" y="14"/>
                        <a:pt x="8" y="13"/>
                      </a:cubicBezTo>
                      <a:cubicBezTo>
                        <a:pt x="10" y="12"/>
                        <a:pt x="13" y="11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6" name="Freeform 34"/>
                <p:cNvSpPr>
                  <a:spLocks/>
                </p:cNvSpPr>
                <p:nvPr/>
              </p:nvSpPr>
              <p:spPr bwMode="auto">
                <a:xfrm>
                  <a:off x="7750175" y="1800225"/>
                  <a:ext cx="25400" cy="69850"/>
                </a:xfrm>
                <a:custGeom>
                  <a:avLst/>
                  <a:gdLst>
                    <a:gd name="T0" fmla="*/ 36 w 36"/>
                    <a:gd name="T1" fmla="*/ 0 h 101"/>
                    <a:gd name="T2" fmla="*/ 36 w 36"/>
                    <a:gd name="T3" fmla="*/ 101 h 101"/>
                    <a:gd name="T4" fmla="*/ 20 w 36"/>
                    <a:gd name="T5" fmla="*/ 101 h 101"/>
                    <a:gd name="T6" fmla="*/ 20 w 36"/>
                    <a:gd name="T7" fmla="*/ 20 h 101"/>
                    <a:gd name="T8" fmla="*/ 11 w 36"/>
                    <a:gd name="T9" fmla="*/ 25 h 101"/>
                    <a:gd name="T10" fmla="*/ 0 w 36"/>
                    <a:gd name="T11" fmla="*/ 29 h 101"/>
                    <a:gd name="T12" fmla="*/ 0 w 36"/>
                    <a:gd name="T13" fmla="*/ 15 h 101"/>
                    <a:gd name="T14" fmla="*/ 7 w 36"/>
                    <a:gd name="T15" fmla="*/ 13 h 101"/>
                    <a:gd name="T16" fmla="*/ 15 w 36"/>
                    <a:gd name="T17" fmla="*/ 9 h 101"/>
                    <a:gd name="T18" fmla="*/ 22 w 36"/>
                    <a:gd name="T19" fmla="*/ 5 h 101"/>
                    <a:gd name="T20" fmla="*/ 30 w 36"/>
                    <a:gd name="T21" fmla="*/ 0 h 101"/>
                    <a:gd name="T22" fmla="*/ 36 w 36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6" h="101">
                      <a:moveTo>
                        <a:pt x="36" y="0"/>
                      </a:moveTo>
                      <a:cubicBezTo>
                        <a:pt x="36" y="101"/>
                        <a:pt x="36" y="101"/>
                        <a:pt x="36" y="101"/>
                      </a:cubicBezTo>
                      <a:cubicBezTo>
                        <a:pt x="20" y="101"/>
                        <a:pt x="20" y="101"/>
                        <a:pt x="20" y="101"/>
                      </a:cubicBezTo>
                      <a:cubicBezTo>
                        <a:pt x="20" y="20"/>
                        <a:pt x="20" y="20"/>
                        <a:pt x="20" y="20"/>
                      </a:cubicBezTo>
                      <a:cubicBezTo>
                        <a:pt x="18" y="22"/>
                        <a:pt x="14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2" y="15"/>
                        <a:pt x="5" y="14"/>
                        <a:pt x="7" y="13"/>
                      </a:cubicBezTo>
                      <a:cubicBezTo>
                        <a:pt x="10" y="12"/>
                        <a:pt x="12" y="11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6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7" name="Freeform 35"/>
                <p:cNvSpPr>
                  <a:spLocks noEditPoints="1"/>
                </p:cNvSpPr>
                <p:nvPr/>
              </p:nvSpPr>
              <p:spPr bwMode="auto">
                <a:xfrm>
                  <a:off x="7739063" y="1973263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2 h 104"/>
                    <a:gd name="T4" fmla="*/ 0 w 69"/>
                    <a:gd name="T5" fmla="*/ 54 h 104"/>
                    <a:gd name="T6" fmla="*/ 9 w 69"/>
                    <a:gd name="T7" fmla="*/ 14 h 104"/>
                    <a:gd name="T8" fmla="*/ 36 w 69"/>
                    <a:gd name="T9" fmla="*/ 0 h 104"/>
                    <a:gd name="T10" fmla="*/ 69 w 69"/>
                    <a:gd name="T11" fmla="*/ 52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4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2"/>
                      </a:cubicBezTo>
                      <a:cubicBezTo>
                        <a:pt x="3" y="83"/>
                        <a:pt x="0" y="71"/>
                        <a:pt x="0" y="54"/>
                      </a:cubicBezTo>
                      <a:cubicBezTo>
                        <a:pt x="0" y="36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7"/>
                        <a:pt x="17" y="54"/>
                      </a:cubicBezTo>
                      <a:cubicBezTo>
                        <a:pt x="17" y="79"/>
                        <a:pt x="23" y="91"/>
                        <a:pt x="35" y="91"/>
                      </a:cubicBezTo>
                      <a:cubicBezTo>
                        <a:pt x="46" y="91"/>
                        <a:pt x="52" y="79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8" name="Freeform 36"/>
                <p:cNvSpPr>
                  <a:spLocks noEditPoints="1"/>
                </p:cNvSpPr>
                <p:nvPr/>
              </p:nvSpPr>
              <p:spPr bwMode="auto">
                <a:xfrm>
                  <a:off x="7740650" y="1885950"/>
                  <a:ext cx="47625" cy="73025"/>
                </a:xfrm>
                <a:custGeom>
                  <a:avLst/>
                  <a:gdLst>
                    <a:gd name="T0" fmla="*/ 33 w 69"/>
                    <a:gd name="T1" fmla="*/ 105 h 105"/>
                    <a:gd name="T2" fmla="*/ 9 w 69"/>
                    <a:gd name="T3" fmla="*/ 92 h 105"/>
                    <a:gd name="T4" fmla="*/ 0 w 69"/>
                    <a:gd name="T5" fmla="*/ 55 h 105"/>
                    <a:gd name="T6" fmla="*/ 9 w 69"/>
                    <a:gd name="T7" fmla="*/ 14 h 105"/>
                    <a:gd name="T8" fmla="*/ 36 w 69"/>
                    <a:gd name="T9" fmla="*/ 0 h 105"/>
                    <a:gd name="T10" fmla="*/ 69 w 69"/>
                    <a:gd name="T11" fmla="*/ 52 h 105"/>
                    <a:gd name="T12" fmla="*/ 60 w 69"/>
                    <a:gd name="T13" fmla="*/ 91 h 105"/>
                    <a:gd name="T14" fmla="*/ 33 w 69"/>
                    <a:gd name="T15" fmla="*/ 105 h 105"/>
                    <a:gd name="T16" fmla="*/ 35 w 69"/>
                    <a:gd name="T17" fmla="*/ 14 h 105"/>
                    <a:gd name="T18" fmla="*/ 17 w 69"/>
                    <a:gd name="T19" fmla="*/ 54 h 105"/>
                    <a:gd name="T20" fmla="*/ 35 w 69"/>
                    <a:gd name="T21" fmla="*/ 92 h 105"/>
                    <a:gd name="T22" fmla="*/ 52 w 69"/>
                    <a:gd name="T23" fmla="*/ 53 h 105"/>
                    <a:gd name="T24" fmla="*/ 35 w 69"/>
                    <a:gd name="T25" fmla="*/ 1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5">
                      <a:moveTo>
                        <a:pt x="33" y="105"/>
                      </a:moveTo>
                      <a:cubicBezTo>
                        <a:pt x="23" y="105"/>
                        <a:pt x="15" y="101"/>
                        <a:pt x="9" y="92"/>
                      </a:cubicBezTo>
                      <a:cubicBezTo>
                        <a:pt x="3" y="83"/>
                        <a:pt x="0" y="71"/>
                        <a:pt x="0" y="55"/>
                      </a:cubicBezTo>
                      <a:cubicBezTo>
                        <a:pt x="0" y="37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8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5"/>
                        <a:pt x="33" y="105"/>
                      </a:cubicBezTo>
                      <a:close/>
                      <a:moveTo>
                        <a:pt x="35" y="14"/>
                      </a:moveTo>
                      <a:cubicBezTo>
                        <a:pt x="23" y="14"/>
                        <a:pt x="17" y="27"/>
                        <a:pt x="17" y="54"/>
                      </a:cubicBezTo>
                      <a:cubicBezTo>
                        <a:pt x="17" y="79"/>
                        <a:pt x="23" y="92"/>
                        <a:pt x="35" y="92"/>
                      </a:cubicBezTo>
                      <a:cubicBezTo>
                        <a:pt x="46" y="92"/>
                        <a:pt x="52" y="79"/>
                        <a:pt x="52" y="53"/>
                      </a:cubicBezTo>
                      <a:cubicBezTo>
                        <a:pt x="52" y="27"/>
                        <a:pt x="47" y="14"/>
                        <a:pt x="35" y="14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9" name="Freeform 37"/>
                <p:cNvSpPr>
                  <a:spLocks/>
                </p:cNvSpPr>
                <p:nvPr/>
              </p:nvSpPr>
              <p:spPr bwMode="auto">
                <a:xfrm>
                  <a:off x="7796213" y="1973263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6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8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0" name="Freeform 38"/>
                <p:cNvSpPr>
                  <a:spLocks/>
                </p:cNvSpPr>
                <p:nvPr/>
              </p:nvSpPr>
              <p:spPr bwMode="auto">
                <a:xfrm>
                  <a:off x="7796213" y="1887538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19 h 101"/>
                    <a:gd name="T8" fmla="*/ 11 w 37"/>
                    <a:gd name="T9" fmla="*/ 24 h 101"/>
                    <a:gd name="T10" fmla="*/ 0 w 37"/>
                    <a:gd name="T11" fmla="*/ 28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18" y="21"/>
                        <a:pt x="15" y="23"/>
                        <a:pt x="11" y="24"/>
                      </a:cubicBezTo>
                      <a:cubicBezTo>
                        <a:pt x="8" y="26"/>
                        <a:pt x="4" y="27"/>
                        <a:pt x="0" y="28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8" y="7"/>
                        <a:pt x="20" y="6"/>
                        <a:pt x="22" y="5"/>
                      </a:cubicBezTo>
                      <a:cubicBezTo>
                        <a:pt x="25" y="3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1" name="Freeform 39"/>
                <p:cNvSpPr>
                  <a:spLocks/>
                </p:cNvSpPr>
                <p:nvPr/>
              </p:nvSpPr>
              <p:spPr bwMode="auto">
                <a:xfrm>
                  <a:off x="7796213" y="1800225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3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5"/>
                        <a:pt x="5" y="14"/>
                        <a:pt x="8" y="13"/>
                      </a:cubicBezTo>
                      <a:cubicBezTo>
                        <a:pt x="10" y="12"/>
                        <a:pt x="13" y="11"/>
                        <a:pt x="15" y="9"/>
                      </a:cubicBezTo>
                      <a:cubicBezTo>
                        <a:pt x="18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2" name="Freeform 40"/>
                <p:cNvSpPr>
                  <a:spLocks noEditPoints="1"/>
                </p:cNvSpPr>
                <p:nvPr/>
              </p:nvSpPr>
              <p:spPr bwMode="auto">
                <a:xfrm>
                  <a:off x="7832725" y="1973263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2 h 104"/>
                    <a:gd name="T4" fmla="*/ 0 w 69"/>
                    <a:gd name="T5" fmla="*/ 54 h 104"/>
                    <a:gd name="T6" fmla="*/ 9 w 69"/>
                    <a:gd name="T7" fmla="*/ 14 h 104"/>
                    <a:gd name="T8" fmla="*/ 36 w 69"/>
                    <a:gd name="T9" fmla="*/ 0 h 104"/>
                    <a:gd name="T10" fmla="*/ 69 w 69"/>
                    <a:gd name="T11" fmla="*/ 52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4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2"/>
                      </a:cubicBezTo>
                      <a:cubicBezTo>
                        <a:pt x="3" y="83"/>
                        <a:pt x="0" y="71"/>
                        <a:pt x="0" y="54"/>
                      </a:cubicBezTo>
                      <a:cubicBezTo>
                        <a:pt x="0" y="36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4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7"/>
                        <a:pt x="17" y="54"/>
                      </a:cubicBezTo>
                      <a:cubicBezTo>
                        <a:pt x="17" y="79"/>
                        <a:pt x="23" y="91"/>
                        <a:pt x="35" y="91"/>
                      </a:cubicBezTo>
                      <a:cubicBezTo>
                        <a:pt x="47" y="91"/>
                        <a:pt x="52" y="79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3" name="Freeform 41"/>
                <p:cNvSpPr>
                  <a:spLocks noEditPoints="1"/>
                </p:cNvSpPr>
                <p:nvPr/>
              </p:nvSpPr>
              <p:spPr bwMode="auto">
                <a:xfrm>
                  <a:off x="7832725" y="1885950"/>
                  <a:ext cx="47625" cy="73025"/>
                </a:xfrm>
                <a:custGeom>
                  <a:avLst/>
                  <a:gdLst>
                    <a:gd name="T0" fmla="*/ 33 w 69"/>
                    <a:gd name="T1" fmla="*/ 105 h 105"/>
                    <a:gd name="T2" fmla="*/ 9 w 69"/>
                    <a:gd name="T3" fmla="*/ 92 h 105"/>
                    <a:gd name="T4" fmla="*/ 0 w 69"/>
                    <a:gd name="T5" fmla="*/ 55 h 105"/>
                    <a:gd name="T6" fmla="*/ 9 w 69"/>
                    <a:gd name="T7" fmla="*/ 14 h 105"/>
                    <a:gd name="T8" fmla="*/ 36 w 69"/>
                    <a:gd name="T9" fmla="*/ 0 h 105"/>
                    <a:gd name="T10" fmla="*/ 69 w 69"/>
                    <a:gd name="T11" fmla="*/ 52 h 105"/>
                    <a:gd name="T12" fmla="*/ 60 w 69"/>
                    <a:gd name="T13" fmla="*/ 91 h 105"/>
                    <a:gd name="T14" fmla="*/ 33 w 69"/>
                    <a:gd name="T15" fmla="*/ 105 h 105"/>
                    <a:gd name="T16" fmla="*/ 35 w 69"/>
                    <a:gd name="T17" fmla="*/ 14 h 105"/>
                    <a:gd name="T18" fmla="*/ 17 w 69"/>
                    <a:gd name="T19" fmla="*/ 54 h 105"/>
                    <a:gd name="T20" fmla="*/ 35 w 69"/>
                    <a:gd name="T21" fmla="*/ 92 h 105"/>
                    <a:gd name="T22" fmla="*/ 52 w 69"/>
                    <a:gd name="T23" fmla="*/ 53 h 105"/>
                    <a:gd name="T24" fmla="*/ 35 w 69"/>
                    <a:gd name="T25" fmla="*/ 1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5">
                      <a:moveTo>
                        <a:pt x="33" y="105"/>
                      </a:moveTo>
                      <a:cubicBezTo>
                        <a:pt x="23" y="105"/>
                        <a:pt x="15" y="101"/>
                        <a:pt x="9" y="92"/>
                      </a:cubicBezTo>
                      <a:cubicBezTo>
                        <a:pt x="3" y="83"/>
                        <a:pt x="0" y="71"/>
                        <a:pt x="0" y="55"/>
                      </a:cubicBezTo>
                      <a:cubicBezTo>
                        <a:pt x="0" y="37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8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5"/>
                        <a:pt x="33" y="105"/>
                      </a:cubicBezTo>
                      <a:close/>
                      <a:moveTo>
                        <a:pt x="35" y="14"/>
                      </a:moveTo>
                      <a:cubicBezTo>
                        <a:pt x="23" y="14"/>
                        <a:pt x="17" y="27"/>
                        <a:pt x="17" y="54"/>
                      </a:cubicBezTo>
                      <a:cubicBezTo>
                        <a:pt x="17" y="79"/>
                        <a:pt x="23" y="92"/>
                        <a:pt x="35" y="92"/>
                      </a:cubicBezTo>
                      <a:cubicBezTo>
                        <a:pt x="46" y="92"/>
                        <a:pt x="52" y="79"/>
                        <a:pt x="52" y="53"/>
                      </a:cubicBezTo>
                      <a:cubicBezTo>
                        <a:pt x="52" y="27"/>
                        <a:pt x="47" y="14"/>
                        <a:pt x="35" y="14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4" name="Freeform 42"/>
                <p:cNvSpPr>
                  <a:spLocks noEditPoints="1"/>
                </p:cNvSpPr>
                <p:nvPr/>
              </p:nvSpPr>
              <p:spPr bwMode="auto">
                <a:xfrm>
                  <a:off x="7832725" y="1800225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1 h 104"/>
                    <a:gd name="T4" fmla="*/ 0 w 69"/>
                    <a:gd name="T5" fmla="*/ 54 h 104"/>
                    <a:gd name="T6" fmla="*/ 9 w 69"/>
                    <a:gd name="T7" fmla="*/ 13 h 104"/>
                    <a:gd name="T8" fmla="*/ 36 w 69"/>
                    <a:gd name="T9" fmla="*/ 0 h 104"/>
                    <a:gd name="T10" fmla="*/ 69 w 69"/>
                    <a:gd name="T11" fmla="*/ 51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3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1"/>
                      </a:cubicBezTo>
                      <a:cubicBezTo>
                        <a:pt x="3" y="83"/>
                        <a:pt x="0" y="70"/>
                        <a:pt x="0" y="54"/>
                      </a:cubicBezTo>
                      <a:cubicBezTo>
                        <a:pt x="0" y="36"/>
                        <a:pt x="3" y="23"/>
                        <a:pt x="9" y="13"/>
                      </a:cubicBezTo>
                      <a:cubicBezTo>
                        <a:pt x="15" y="4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1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6"/>
                        <a:pt x="17" y="53"/>
                      </a:cubicBezTo>
                      <a:cubicBezTo>
                        <a:pt x="17" y="78"/>
                        <a:pt x="23" y="91"/>
                        <a:pt x="35" y="91"/>
                      </a:cubicBezTo>
                      <a:cubicBezTo>
                        <a:pt x="46" y="91"/>
                        <a:pt x="52" y="78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</p:grpSp>
        </p:grpSp>
      </p:grpSp>
      <p:grpSp>
        <p:nvGrpSpPr>
          <p:cNvPr id="391" name="Group 390"/>
          <p:cNvGrpSpPr/>
          <p:nvPr/>
        </p:nvGrpSpPr>
        <p:grpSpPr>
          <a:xfrm>
            <a:off x="5588216" y="1212849"/>
            <a:ext cx="1865207" cy="1835344"/>
            <a:chOff x="5478276" y="1189176"/>
            <a:chExt cx="1828800" cy="1799520"/>
          </a:xfrm>
        </p:grpSpPr>
        <p:sp>
          <p:nvSpPr>
            <p:cNvPr id="10" name="TextBox 9"/>
            <p:cNvSpPr txBox="1"/>
            <p:nvPr/>
          </p:nvSpPr>
          <p:spPr>
            <a:xfrm>
              <a:off x="5478276" y="1189176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Inside client app</a:t>
              </a:r>
            </a:p>
          </p:txBody>
        </p:sp>
        <p:sp>
          <p:nvSpPr>
            <p:cNvPr id="42" name="Rectangle 9"/>
            <p:cNvSpPr>
              <a:spLocks noChangeArrowheads="1"/>
            </p:cNvSpPr>
            <p:nvPr/>
          </p:nvSpPr>
          <p:spPr bwMode="auto">
            <a:xfrm>
              <a:off x="6261100" y="2305050"/>
              <a:ext cx="338138" cy="563563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grpSp>
          <p:nvGrpSpPr>
            <p:cNvPr id="148" name="Group 147"/>
            <p:cNvGrpSpPr/>
            <p:nvPr/>
          </p:nvGrpSpPr>
          <p:grpSpPr>
            <a:xfrm>
              <a:off x="6167821" y="2212408"/>
              <a:ext cx="493713" cy="776288"/>
              <a:chOff x="6167821" y="2212408"/>
              <a:chExt cx="493713" cy="776288"/>
            </a:xfrm>
          </p:grpSpPr>
          <p:sp>
            <p:nvSpPr>
              <p:cNvPr id="136" name="Freeform 5"/>
              <p:cNvSpPr>
                <a:spLocks/>
              </p:cNvSpPr>
              <p:nvPr/>
            </p:nvSpPr>
            <p:spPr bwMode="auto">
              <a:xfrm>
                <a:off x="6167821" y="2212408"/>
                <a:ext cx="493713" cy="776288"/>
              </a:xfrm>
              <a:custGeom>
                <a:avLst/>
                <a:gdLst>
                  <a:gd name="T0" fmla="*/ 196 w 222"/>
                  <a:gd name="T1" fmla="*/ 338 h 350"/>
                  <a:gd name="T2" fmla="*/ 182 w 222"/>
                  <a:gd name="T3" fmla="*/ 350 h 350"/>
                  <a:gd name="T4" fmla="*/ 12 w 222"/>
                  <a:gd name="T5" fmla="*/ 335 h 350"/>
                  <a:gd name="T6" fmla="*/ 0 w 222"/>
                  <a:gd name="T7" fmla="*/ 322 h 350"/>
                  <a:gd name="T8" fmla="*/ 26 w 222"/>
                  <a:gd name="T9" fmla="*/ 12 h 350"/>
                  <a:gd name="T10" fmla="*/ 40 w 222"/>
                  <a:gd name="T11" fmla="*/ 1 h 350"/>
                  <a:gd name="T12" fmla="*/ 210 w 222"/>
                  <a:gd name="T13" fmla="*/ 15 h 350"/>
                  <a:gd name="T14" fmla="*/ 221 w 222"/>
                  <a:gd name="T15" fmla="*/ 28 h 350"/>
                  <a:gd name="T16" fmla="*/ 196 w 222"/>
                  <a:gd name="T17" fmla="*/ 338 h 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2" h="350">
                    <a:moveTo>
                      <a:pt x="196" y="338"/>
                    </a:moveTo>
                    <a:cubicBezTo>
                      <a:pt x="195" y="345"/>
                      <a:pt x="189" y="350"/>
                      <a:pt x="182" y="350"/>
                    </a:cubicBezTo>
                    <a:cubicBezTo>
                      <a:pt x="12" y="335"/>
                      <a:pt x="12" y="335"/>
                      <a:pt x="12" y="335"/>
                    </a:cubicBezTo>
                    <a:cubicBezTo>
                      <a:pt x="5" y="335"/>
                      <a:pt x="0" y="329"/>
                      <a:pt x="0" y="32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7" y="5"/>
                      <a:pt x="33" y="0"/>
                      <a:pt x="40" y="1"/>
                    </a:cubicBezTo>
                    <a:cubicBezTo>
                      <a:pt x="210" y="15"/>
                      <a:pt x="210" y="15"/>
                      <a:pt x="210" y="15"/>
                    </a:cubicBezTo>
                    <a:cubicBezTo>
                      <a:pt x="217" y="15"/>
                      <a:pt x="222" y="21"/>
                      <a:pt x="221" y="28"/>
                    </a:cubicBezTo>
                    <a:lnTo>
                      <a:pt x="196" y="338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7" name="Freeform 6"/>
              <p:cNvSpPr>
                <a:spLocks/>
              </p:cNvSpPr>
              <p:nvPr/>
            </p:nvSpPr>
            <p:spPr bwMode="auto">
              <a:xfrm>
                <a:off x="6215446" y="2256858"/>
                <a:ext cx="401638" cy="614363"/>
              </a:xfrm>
              <a:custGeom>
                <a:avLst/>
                <a:gdLst>
                  <a:gd name="T0" fmla="*/ 0 w 253"/>
                  <a:gd name="T1" fmla="*/ 369 h 387"/>
                  <a:gd name="T2" fmla="*/ 31 w 253"/>
                  <a:gd name="T3" fmla="*/ 0 h 387"/>
                  <a:gd name="T4" fmla="*/ 253 w 253"/>
                  <a:gd name="T5" fmla="*/ 18 h 387"/>
                  <a:gd name="T6" fmla="*/ 223 w 253"/>
                  <a:gd name="T7" fmla="*/ 387 h 387"/>
                  <a:gd name="T8" fmla="*/ 0 w 253"/>
                  <a:gd name="T9" fmla="*/ 369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3" h="387">
                    <a:moveTo>
                      <a:pt x="0" y="369"/>
                    </a:moveTo>
                    <a:lnTo>
                      <a:pt x="31" y="0"/>
                    </a:lnTo>
                    <a:lnTo>
                      <a:pt x="253" y="18"/>
                    </a:lnTo>
                    <a:lnTo>
                      <a:pt x="223" y="387"/>
                    </a:lnTo>
                    <a:lnTo>
                      <a:pt x="0" y="369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3" name="Freeform 12"/>
              <p:cNvSpPr>
                <a:spLocks/>
              </p:cNvSpPr>
              <p:nvPr/>
            </p:nvSpPr>
            <p:spPr bwMode="auto">
              <a:xfrm>
                <a:off x="6375783" y="2437833"/>
                <a:ext cx="25400" cy="82550"/>
              </a:xfrm>
              <a:custGeom>
                <a:avLst/>
                <a:gdLst>
                  <a:gd name="T0" fmla="*/ 11 w 16"/>
                  <a:gd name="T1" fmla="*/ 52 h 52"/>
                  <a:gd name="T2" fmla="*/ 0 w 16"/>
                  <a:gd name="T3" fmla="*/ 52 h 52"/>
                  <a:gd name="T4" fmla="*/ 4 w 16"/>
                  <a:gd name="T5" fmla="*/ 0 h 52"/>
                  <a:gd name="T6" fmla="*/ 16 w 16"/>
                  <a:gd name="T7" fmla="*/ 2 h 52"/>
                  <a:gd name="T8" fmla="*/ 11 w 16"/>
                  <a:gd name="T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52">
                    <a:moveTo>
                      <a:pt x="11" y="52"/>
                    </a:moveTo>
                    <a:lnTo>
                      <a:pt x="0" y="52"/>
                    </a:lnTo>
                    <a:lnTo>
                      <a:pt x="4" y="0"/>
                    </a:lnTo>
                    <a:lnTo>
                      <a:pt x="16" y="2"/>
                    </a:lnTo>
                    <a:lnTo>
                      <a:pt x="11" y="5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4" name="Freeform 13"/>
              <p:cNvSpPr>
                <a:spLocks/>
              </p:cNvSpPr>
              <p:nvPr/>
            </p:nvSpPr>
            <p:spPr bwMode="auto">
              <a:xfrm>
                <a:off x="6412296" y="2441008"/>
                <a:ext cx="63500" cy="84138"/>
              </a:xfrm>
              <a:custGeom>
                <a:avLst/>
                <a:gdLst>
                  <a:gd name="T0" fmla="*/ 40 w 40"/>
                  <a:gd name="T1" fmla="*/ 12 h 53"/>
                  <a:gd name="T2" fmla="*/ 25 w 40"/>
                  <a:gd name="T3" fmla="*/ 11 h 53"/>
                  <a:gd name="T4" fmla="*/ 22 w 40"/>
                  <a:gd name="T5" fmla="*/ 53 h 53"/>
                  <a:gd name="T6" fmla="*/ 11 w 40"/>
                  <a:gd name="T7" fmla="*/ 53 h 53"/>
                  <a:gd name="T8" fmla="*/ 14 w 40"/>
                  <a:gd name="T9" fmla="*/ 11 h 53"/>
                  <a:gd name="T10" fmla="*/ 0 w 40"/>
                  <a:gd name="T11" fmla="*/ 10 h 53"/>
                  <a:gd name="T12" fmla="*/ 0 w 40"/>
                  <a:gd name="T13" fmla="*/ 0 h 53"/>
                  <a:gd name="T14" fmla="*/ 40 w 40"/>
                  <a:gd name="T15" fmla="*/ 4 h 53"/>
                  <a:gd name="T16" fmla="*/ 40 w 40"/>
                  <a:gd name="T17" fmla="*/ 1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53">
                    <a:moveTo>
                      <a:pt x="40" y="12"/>
                    </a:moveTo>
                    <a:lnTo>
                      <a:pt x="25" y="11"/>
                    </a:lnTo>
                    <a:lnTo>
                      <a:pt x="22" y="53"/>
                    </a:lnTo>
                    <a:lnTo>
                      <a:pt x="11" y="53"/>
                    </a:lnTo>
                    <a:lnTo>
                      <a:pt x="14" y="11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40" y="4"/>
                    </a:lnTo>
                    <a:lnTo>
                      <a:pt x="40" y="1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5" name="Freeform 14"/>
              <p:cNvSpPr>
                <a:spLocks noEditPoints="1"/>
              </p:cNvSpPr>
              <p:nvPr/>
            </p:nvSpPr>
            <p:spPr bwMode="auto">
              <a:xfrm>
                <a:off x="6324983" y="2375920"/>
                <a:ext cx="193675" cy="212725"/>
              </a:xfrm>
              <a:custGeom>
                <a:avLst/>
                <a:gdLst>
                  <a:gd name="T0" fmla="*/ 66 w 122"/>
                  <a:gd name="T1" fmla="*/ 0 h 134"/>
                  <a:gd name="T2" fmla="*/ 6 w 122"/>
                  <a:gd name="T3" fmla="*/ 30 h 134"/>
                  <a:gd name="T4" fmla="*/ 0 w 122"/>
                  <a:gd name="T5" fmla="*/ 95 h 134"/>
                  <a:gd name="T6" fmla="*/ 56 w 122"/>
                  <a:gd name="T7" fmla="*/ 134 h 134"/>
                  <a:gd name="T8" fmla="*/ 116 w 122"/>
                  <a:gd name="T9" fmla="*/ 105 h 134"/>
                  <a:gd name="T10" fmla="*/ 122 w 122"/>
                  <a:gd name="T11" fmla="*/ 38 h 134"/>
                  <a:gd name="T12" fmla="*/ 66 w 122"/>
                  <a:gd name="T13" fmla="*/ 0 h 134"/>
                  <a:gd name="T14" fmla="*/ 108 w 122"/>
                  <a:gd name="T15" fmla="*/ 100 h 134"/>
                  <a:gd name="T16" fmla="*/ 56 w 122"/>
                  <a:gd name="T17" fmla="*/ 125 h 134"/>
                  <a:gd name="T18" fmla="*/ 8 w 122"/>
                  <a:gd name="T19" fmla="*/ 93 h 134"/>
                  <a:gd name="T20" fmla="*/ 14 w 122"/>
                  <a:gd name="T21" fmla="*/ 35 h 134"/>
                  <a:gd name="T22" fmla="*/ 66 w 122"/>
                  <a:gd name="T23" fmla="*/ 10 h 134"/>
                  <a:gd name="T24" fmla="*/ 113 w 122"/>
                  <a:gd name="T25" fmla="*/ 42 h 134"/>
                  <a:gd name="T26" fmla="*/ 108 w 122"/>
                  <a:gd name="T27" fmla="*/ 10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" h="134">
                    <a:moveTo>
                      <a:pt x="66" y="0"/>
                    </a:moveTo>
                    <a:lnTo>
                      <a:pt x="6" y="30"/>
                    </a:lnTo>
                    <a:lnTo>
                      <a:pt x="0" y="95"/>
                    </a:lnTo>
                    <a:lnTo>
                      <a:pt x="56" y="134"/>
                    </a:lnTo>
                    <a:lnTo>
                      <a:pt x="116" y="105"/>
                    </a:lnTo>
                    <a:lnTo>
                      <a:pt x="122" y="38"/>
                    </a:lnTo>
                    <a:lnTo>
                      <a:pt x="66" y="0"/>
                    </a:lnTo>
                    <a:close/>
                    <a:moveTo>
                      <a:pt x="108" y="100"/>
                    </a:moveTo>
                    <a:lnTo>
                      <a:pt x="56" y="125"/>
                    </a:lnTo>
                    <a:lnTo>
                      <a:pt x="8" y="93"/>
                    </a:lnTo>
                    <a:lnTo>
                      <a:pt x="14" y="35"/>
                    </a:lnTo>
                    <a:lnTo>
                      <a:pt x="66" y="10"/>
                    </a:lnTo>
                    <a:lnTo>
                      <a:pt x="113" y="42"/>
                    </a:lnTo>
                    <a:lnTo>
                      <a:pt x="108" y="10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grpSp>
            <p:nvGrpSpPr>
              <p:cNvPr id="96" name="Group 95"/>
              <p:cNvGrpSpPr/>
              <p:nvPr/>
            </p:nvGrpSpPr>
            <p:grpSpPr>
              <a:xfrm rot="307053">
                <a:off x="6275169" y="2373789"/>
                <a:ext cx="274254" cy="380499"/>
                <a:chOff x="7704138" y="1800225"/>
                <a:chExt cx="176212" cy="244476"/>
              </a:xfrm>
            </p:grpSpPr>
            <p:sp>
              <p:nvSpPr>
                <p:cNvPr id="64" name="Freeform 31"/>
                <p:cNvSpPr>
                  <a:spLocks/>
                </p:cNvSpPr>
                <p:nvPr/>
              </p:nvSpPr>
              <p:spPr bwMode="auto">
                <a:xfrm>
                  <a:off x="7704138" y="1973263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6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5" name="Freeform 32"/>
                <p:cNvSpPr>
                  <a:spLocks/>
                </p:cNvSpPr>
                <p:nvPr/>
              </p:nvSpPr>
              <p:spPr bwMode="auto">
                <a:xfrm>
                  <a:off x="7704138" y="1887538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19 h 101"/>
                    <a:gd name="T8" fmla="*/ 11 w 37"/>
                    <a:gd name="T9" fmla="*/ 24 h 101"/>
                    <a:gd name="T10" fmla="*/ 0 w 37"/>
                    <a:gd name="T11" fmla="*/ 28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18" y="21"/>
                        <a:pt x="15" y="23"/>
                        <a:pt x="11" y="24"/>
                      </a:cubicBezTo>
                      <a:cubicBezTo>
                        <a:pt x="8" y="26"/>
                        <a:pt x="4" y="27"/>
                        <a:pt x="0" y="28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7" y="7"/>
                        <a:pt x="20" y="6"/>
                        <a:pt x="22" y="5"/>
                      </a:cubicBezTo>
                      <a:cubicBezTo>
                        <a:pt x="25" y="3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6" name="Freeform 33"/>
                <p:cNvSpPr>
                  <a:spLocks/>
                </p:cNvSpPr>
                <p:nvPr/>
              </p:nvSpPr>
              <p:spPr bwMode="auto">
                <a:xfrm>
                  <a:off x="7704138" y="1800225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3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5"/>
                        <a:pt x="5" y="14"/>
                        <a:pt x="8" y="13"/>
                      </a:cubicBezTo>
                      <a:cubicBezTo>
                        <a:pt x="10" y="12"/>
                        <a:pt x="13" y="11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7" name="Freeform 34"/>
                <p:cNvSpPr>
                  <a:spLocks/>
                </p:cNvSpPr>
                <p:nvPr/>
              </p:nvSpPr>
              <p:spPr bwMode="auto">
                <a:xfrm>
                  <a:off x="7750175" y="1800225"/>
                  <a:ext cx="25400" cy="69850"/>
                </a:xfrm>
                <a:custGeom>
                  <a:avLst/>
                  <a:gdLst>
                    <a:gd name="T0" fmla="*/ 36 w 36"/>
                    <a:gd name="T1" fmla="*/ 0 h 101"/>
                    <a:gd name="T2" fmla="*/ 36 w 36"/>
                    <a:gd name="T3" fmla="*/ 101 h 101"/>
                    <a:gd name="T4" fmla="*/ 20 w 36"/>
                    <a:gd name="T5" fmla="*/ 101 h 101"/>
                    <a:gd name="T6" fmla="*/ 20 w 36"/>
                    <a:gd name="T7" fmla="*/ 20 h 101"/>
                    <a:gd name="T8" fmla="*/ 11 w 36"/>
                    <a:gd name="T9" fmla="*/ 25 h 101"/>
                    <a:gd name="T10" fmla="*/ 0 w 36"/>
                    <a:gd name="T11" fmla="*/ 29 h 101"/>
                    <a:gd name="T12" fmla="*/ 0 w 36"/>
                    <a:gd name="T13" fmla="*/ 15 h 101"/>
                    <a:gd name="T14" fmla="*/ 7 w 36"/>
                    <a:gd name="T15" fmla="*/ 13 h 101"/>
                    <a:gd name="T16" fmla="*/ 15 w 36"/>
                    <a:gd name="T17" fmla="*/ 9 h 101"/>
                    <a:gd name="T18" fmla="*/ 22 w 36"/>
                    <a:gd name="T19" fmla="*/ 5 h 101"/>
                    <a:gd name="T20" fmla="*/ 30 w 36"/>
                    <a:gd name="T21" fmla="*/ 0 h 101"/>
                    <a:gd name="T22" fmla="*/ 36 w 36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6" h="101">
                      <a:moveTo>
                        <a:pt x="36" y="0"/>
                      </a:moveTo>
                      <a:cubicBezTo>
                        <a:pt x="36" y="101"/>
                        <a:pt x="36" y="101"/>
                        <a:pt x="36" y="101"/>
                      </a:cubicBezTo>
                      <a:cubicBezTo>
                        <a:pt x="20" y="101"/>
                        <a:pt x="20" y="101"/>
                        <a:pt x="20" y="101"/>
                      </a:cubicBezTo>
                      <a:cubicBezTo>
                        <a:pt x="20" y="20"/>
                        <a:pt x="20" y="20"/>
                        <a:pt x="20" y="20"/>
                      </a:cubicBezTo>
                      <a:cubicBezTo>
                        <a:pt x="18" y="22"/>
                        <a:pt x="14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2" y="15"/>
                        <a:pt x="5" y="14"/>
                        <a:pt x="7" y="13"/>
                      </a:cubicBezTo>
                      <a:cubicBezTo>
                        <a:pt x="10" y="12"/>
                        <a:pt x="12" y="11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6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8" name="Freeform 35"/>
                <p:cNvSpPr>
                  <a:spLocks noEditPoints="1"/>
                </p:cNvSpPr>
                <p:nvPr/>
              </p:nvSpPr>
              <p:spPr bwMode="auto">
                <a:xfrm>
                  <a:off x="7739063" y="1973263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2 h 104"/>
                    <a:gd name="T4" fmla="*/ 0 w 69"/>
                    <a:gd name="T5" fmla="*/ 54 h 104"/>
                    <a:gd name="T6" fmla="*/ 9 w 69"/>
                    <a:gd name="T7" fmla="*/ 14 h 104"/>
                    <a:gd name="T8" fmla="*/ 36 w 69"/>
                    <a:gd name="T9" fmla="*/ 0 h 104"/>
                    <a:gd name="T10" fmla="*/ 69 w 69"/>
                    <a:gd name="T11" fmla="*/ 52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4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2"/>
                      </a:cubicBezTo>
                      <a:cubicBezTo>
                        <a:pt x="3" y="83"/>
                        <a:pt x="0" y="71"/>
                        <a:pt x="0" y="54"/>
                      </a:cubicBezTo>
                      <a:cubicBezTo>
                        <a:pt x="0" y="36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7"/>
                        <a:pt x="17" y="54"/>
                      </a:cubicBezTo>
                      <a:cubicBezTo>
                        <a:pt x="17" y="79"/>
                        <a:pt x="23" y="91"/>
                        <a:pt x="35" y="91"/>
                      </a:cubicBezTo>
                      <a:cubicBezTo>
                        <a:pt x="46" y="91"/>
                        <a:pt x="52" y="79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9" name="Freeform 36"/>
                <p:cNvSpPr>
                  <a:spLocks noEditPoints="1"/>
                </p:cNvSpPr>
                <p:nvPr/>
              </p:nvSpPr>
              <p:spPr bwMode="auto">
                <a:xfrm>
                  <a:off x="7740650" y="1885950"/>
                  <a:ext cx="47625" cy="73025"/>
                </a:xfrm>
                <a:custGeom>
                  <a:avLst/>
                  <a:gdLst>
                    <a:gd name="T0" fmla="*/ 33 w 69"/>
                    <a:gd name="T1" fmla="*/ 105 h 105"/>
                    <a:gd name="T2" fmla="*/ 9 w 69"/>
                    <a:gd name="T3" fmla="*/ 92 h 105"/>
                    <a:gd name="T4" fmla="*/ 0 w 69"/>
                    <a:gd name="T5" fmla="*/ 55 h 105"/>
                    <a:gd name="T6" fmla="*/ 9 w 69"/>
                    <a:gd name="T7" fmla="*/ 14 h 105"/>
                    <a:gd name="T8" fmla="*/ 36 w 69"/>
                    <a:gd name="T9" fmla="*/ 0 h 105"/>
                    <a:gd name="T10" fmla="*/ 69 w 69"/>
                    <a:gd name="T11" fmla="*/ 52 h 105"/>
                    <a:gd name="T12" fmla="*/ 60 w 69"/>
                    <a:gd name="T13" fmla="*/ 91 h 105"/>
                    <a:gd name="T14" fmla="*/ 33 w 69"/>
                    <a:gd name="T15" fmla="*/ 105 h 105"/>
                    <a:gd name="T16" fmla="*/ 35 w 69"/>
                    <a:gd name="T17" fmla="*/ 14 h 105"/>
                    <a:gd name="T18" fmla="*/ 17 w 69"/>
                    <a:gd name="T19" fmla="*/ 54 h 105"/>
                    <a:gd name="T20" fmla="*/ 35 w 69"/>
                    <a:gd name="T21" fmla="*/ 92 h 105"/>
                    <a:gd name="T22" fmla="*/ 52 w 69"/>
                    <a:gd name="T23" fmla="*/ 53 h 105"/>
                    <a:gd name="T24" fmla="*/ 35 w 69"/>
                    <a:gd name="T25" fmla="*/ 1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5">
                      <a:moveTo>
                        <a:pt x="33" y="105"/>
                      </a:moveTo>
                      <a:cubicBezTo>
                        <a:pt x="23" y="105"/>
                        <a:pt x="15" y="101"/>
                        <a:pt x="9" y="92"/>
                      </a:cubicBezTo>
                      <a:cubicBezTo>
                        <a:pt x="3" y="83"/>
                        <a:pt x="0" y="71"/>
                        <a:pt x="0" y="55"/>
                      </a:cubicBezTo>
                      <a:cubicBezTo>
                        <a:pt x="0" y="37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8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5"/>
                        <a:pt x="33" y="105"/>
                      </a:cubicBezTo>
                      <a:close/>
                      <a:moveTo>
                        <a:pt x="35" y="14"/>
                      </a:moveTo>
                      <a:cubicBezTo>
                        <a:pt x="23" y="14"/>
                        <a:pt x="17" y="27"/>
                        <a:pt x="17" y="54"/>
                      </a:cubicBezTo>
                      <a:cubicBezTo>
                        <a:pt x="17" y="79"/>
                        <a:pt x="23" y="92"/>
                        <a:pt x="35" y="92"/>
                      </a:cubicBezTo>
                      <a:cubicBezTo>
                        <a:pt x="46" y="92"/>
                        <a:pt x="52" y="79"/>
                        <a:pt x="52" y="53"/>
                      </a:cubicBezTo>
                      <a:cubicBezTo>
                        <a:pt x="52" y="27"/>
                        <a:pt x="47" y="14"/>
                        <a:pt x="35" y="14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0" name="Freeform 37"/>
                <p:cNvSpPr>
                  <a:spLocks/>
                </p:cNvSpPr>
                <p:nvPr/>
              </p:nvSpPr>
              <p:spPr bwMode="auto">
                <a:xfrm>
                  <a:off x="7796213" y="1973263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6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8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1" name="Freeform 38"/>
                <p:cNvSpPr>
                  <a:spLocks/>
                </p:cNvSpPr>
                <p:nvPr/>
              </p:nvSpPr>
              <p:spPr bwMode="auto">
                <a:xfrm>
                  <a:off x="7796213" y="1887538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19 h 101"/>
                    <a:gd name="T8" fmla="*/ 11 w 37"/>
                    <a:gd name="T9" fmla="*/ 24 h 101"/>
                    <a:gd name="T10" fmla="*/ 0 w 37"/>
                    <a:gd name="T11" fmla="*/ 28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18" y="21"/>
                        <a:pt x="15" y="23"/>
                        <a:pt x="11" y="24"/>
                      </a:cubicBezTo>
                      <a:cubicBezTo>
                        <a:pt x="8" y="26"/>
                        <a:pt x="4" y="27"/>
                        <a:pt x="0" y="28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8" y="7"/>
                        <a:pt x="20" y="6"/>
                        <a:pt x="22" y="5"/>
                      </a:cubicBezTo>
                      <a:cubicBezTo>
                        <a:pt x="25" y="3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2" name="Freeform 39"/>
                <p:cNvSpPr>
                  <a:spLocks/>
                </p:cNvSpPr>
                <p:nvPr/>
              </p:nvSpPr>
              <p:spPr bwMode="auto">
                <a:xfrm>
                  <a:off x="7796213" y="1800225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3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5"/>
                        <a:pt x="5" y="14"/>
                        <a:pt x="8" y="13"/>
                      </a:cubicBezTo>
                      <a:cubicBezTo>
                        <a:pt x="10" y="12"/>
                        <a:pt x="13" y="11"/>
                        <a:pt x="15" y="9"/>
                      </a:cubicBezTo>
                      <a:cubicBezTo>
                        <a:pt x="18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3" name="Freeform 40"/>
                <p:cNvSpPr>
                  <a:spLocks noEditPoints="1"/>
                </p:cNvSpPr>
                <p:nvPr/>
              </p:nvSpPr>
              <p:spPr bwMode="auto">
                <a:xfrm>
                  <a:off x="7832725" y="1973263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2 h 104"/>
                    <a:gd name="T4" fmla="*/ 0 w 69"/>
                    <a:gd name="T5" fmla="*/ 54 h 104"/>
                    <a:gd name="T6" fmla="*/ 9 w 69"/>
                    <a:gd name="T7" fmla="*/ 14 h 104"/>
                    <a:gd name="T8" fmla="*/ 36 w 69"/>
                    <a:gd name="T9" fmla="*/ 0 h 104"/>
                    <a:gd name="T10" fmla="*/ 69 w 69"/>
                    <a:gd name="T11" fmla="*/ 52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4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2"/>
                      </a:cubicBezTo>
                      <a:cubicBezTo>
                        <a:pt x="3" y="83"/>
                        <a:pt x="0" y="71"/>
                        <a:pt x="0" y="54"/>
                      </a:cubicBezTo>
                      <a:cubicBezTo>
                        <a:pt x="0" y="36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4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7"/>
                        <a:pt x="17" y="54"/>
                      </a:cubicBezTo>
                      <a:cubicBezTo>
                        <a:pt x="17" y="79"/>
                        <a:pt x="23" y="91"/>
                        <a:pt x="35" y="91"/>
                      </a:cubicBezTo>
                      <a:cubicBezTo>
                        <a:pt x="47" y="91"/>
                        <a:pt x="52" y="79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4" name="Freeform 41"/>
                <p:cNvSpPr>
                  <a:spLocks noEditPoints="1"/>
                </p:cNvSpPr>
                <p:nvPr/>
              </p:nvSpPr>
              <p:spPr bwMode="auto">
                <a:xfrm>
                  <a:off x="7832725" y="1885950"/>
                  <a:ext cx="47625" cy="73025"/>
                </a:xfrm>
                <a:custGeom>
                  <a:avLst/>
                  <a:gdLst>
                    <a:gd name="T0" fmla="*/ 33 w 69"/>
                    <a:gd name="T1" fmla="*/ 105 h 105"/>
                    <a:gd name="T2" fmla="*/ 9 w 69"/>
                    <a:gd name="T3" fmla="*/ 92 h 105"/>
                    <a:gd name="T4" fmla="*/ 0 w 69"/>
                    <a:gd name="T5" fmla="*/ 55 h 105"/>
                    <a:gd name="T6" fmla="*/ 9 w 69"/>
                    <a:gd name="T7" fmla="*/ 14 h 105"/>
                    <a:gd name="T8" fmla="*/ 36 w 69"/>
                    <a:gd name="T9" fmla="*/ 0 h 105"/>
                    <a:gd name="T10" fmla="*/ 69 w 69"/>
                    <a:gd name="T11" fmla="*/ 52 h 105"/>
                    <a:gd name="T12" fmla="*/ 60 w 69"/>
                    <a:gd name="T13" fmla="*/ 91 h 105"/>
                    <a:gd name="T14" fmla="*/ 33 w 69"/>
                    <a:gd name="T15" fmla="*/ 105 h 105"/>
                    <a:gd name="T16" fmla="*/ 35 w 69"/>
                    <a:gd name="T17" fmla="*/ 14 h 105"/>
                    <a:gd name="T18" fmla="*/ 17 w 69"/>
                    <a:gd name="T19" fmla="*/ 54 h 105"/>
                    <a:gd name="T20" fmla="*/ 35 w 69"/>
                    <a:gd name="T21" fmla="*/ 92 h 105"/>
                    <a:gd name="T22" fmla="*/ 52 w 69"/>
                    <a:gd name="T23" fmla="*/ 53 h 105"/>
                    <a:gd name="T24" fmla="*/ 35 w 69"/>
                    <a:gd name="T25" fmla="*/ 1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5">
                      <a:moveTo>
                        <a:pt x="33" y="105"/>
                      </a:moveTo>
                      <a:cubicBezTo>
                        <a:pt x="23" y="105"/>
                        <a:pt x="15" y="101"/>
                        <a:pt x="9" y="92"/>
                      </a:cubicBezTo>
                      <a:cubicBezTo>
                        <a:pt x="3" y="83"/>
                        <a:pt x="0" y="71"/>
                        <a:pt x="0" y="55"/>
                      </a:cubicBezTo>
                      <a:cubicBezTo>
                        <a:pt x="0" y="37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8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5"/>
                        <a:pt x="33" y="105"/>
                      </a:cubicBezTo>
                      <a:close/>
                      <a:moveTo>
                        <a:pt x="35" y="14"/>
                      </a:moveTo>
                      <a:cubicBezTo>
                        <a:pt x="23" y="14"/>
                        <a:pt x="17" y="27"/>
                        <a:pt x="17" y="54"/>
                      </a:cubicBezTo>
                      <a:cubicBezTo>
                        <a:pt x="17" y="79"/>
                        <a:pt x="23" y="92"/>
                        <a:pt x="35" y="92"/>
                      </a:cubicBezTo>
                      <a:cubicBezTo>
                        <a:pt x="46" y="92"/>
                        <a:pt x="52" y="79"/>
                        <a:pt x="52" y="53"/>
                      </a:cubicBezTo>
                      <a:cubicBezTo>
                        <a:pt x="52" y="27"/>
                        <a:pt x="47" y="14"/>
                        <a:pt x="35" y="14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5" name="Freeform 42"/>
                <p:cNvSpPr>
                  <a:spLocks noEditPoints="1"/>
                </p:cNvSpPr>
                <p:nvPr/>
              </p:nvSpPr>
              <p:spPr bwMode="auto">
                <a:xfrm>
                  <a:off x="7832725" y="1800225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1 h 104"/>
                    <a:gd name="T4" fmla="*/ 0 w 69"/>
                    <a:gd name="T5" fmla="*/ 54 h 104"/>
                    <a:gd name="T6" fmla="*/ 9 w 69"/>
                    <a:gd name="T7" fmla="*/ 13 h 104"/>
                    <a:gd name="T8" fmla="*/ 36 w 69"/>
                    <a:gd name="T9" fmla="*/ 0 h 104"/>
                    <a:gd name="T10" fmla="*/ 69 w 69"/>
                    <a:gd name="T11" fmla="*/ 51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3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1"/>
                      </a:cubicBezTo>
                      <a:cubicBezTo>
                        <a:pt x="3" y="83"/>
                        <a:pt x="0" y="70"/>
                        <a:pt x="0" y="54"/>
                      </a:cubicBezTo>
                      <a:cubicBezTo>
                        <a:pt x="0" y="36"/>
                        <a:pt x="3" y="23"/>
                        <a:pt x="9" y="13"/>
                      </a:cubicBezTo>
                      <a:cubicBezTo>
                        <a:pt x="15" y="4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1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6"/>
                        <a:pt x="17" y="53"/>
                      </a:cubicBezTo>
                      <a:cubicBezTo>
                        <a:pt x="17" y="78"/>
                        <a:pt x="23" y="91"/>
                        <a:pt x="35" y="91"/>
                      </a:cubicBezTo>
                      <a:cubicBezTo>
                        <a:pt x="46" y="91"/>
                        <a:pt x="52" y="78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</p:grpSp>
        </p:grpSp>
      </p:grpSp>
      <p:grpSp>
        <p:nvGrpSpPr>
          <p:cNvPr id="388" name="Group 387"/>
          <p:cNvGrpSpPr/>
          <p:nvPr/>
        </p:nvGrpSpPr>
        <p:grpSpPr>
          <a:xfrm>
            <a:off x="1326936" y="1212849"/>
            <a:ext cx="1865207" cy="2685824"/>
            <a:chOff x="1300172" y="1189176"/>
            <a:chExt cx="1828800" cy="2633400"/>
          </a:xfrm>
        </p:grpSpPr>
        <p:sp>
          <p:nvSpPr>
            <p:cNvPr id="9" name="TextBox 8"/>
            <p:cNvSpPr txBox="1"/>
            <p:nvPr/>
          </p:nvSpPr>
          <p:spPr>
            <a:xfrm>
              <a:off x="1300172" y="1189176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Mono-lithic application</a:t>
              </a:r>
            </a:p>
          </p:txBody>
        </p:sp>
        <p:grpSp>
          <p:nvGrpSpPr>
            <p:cNvPr id="303" name="Group 302"/>
            <p:cNvGrpSpPr/>
            <p:nvPr/>
          </p:nvGrpSpPr>
          <p:grpSpPr>
            <a:xfrm>
              <a:off x="1678684" y="1912939"/>
              <a:ext cx="822325" cy="1331912"/>
              <a:chOff x="3100388" y="2201863"/>
              <a:chExt cx="822325" cy="1331912"/>
            </a:xfrm>
          </p:grpSpPr>
          <p:sp>
            <p:nvSpPr>
              <p:cNvPr id="176" name="Freeform 94"/>
              <p:cNvSpPr>
                <a:spLocks/>
              </p:cNvSpPr>
              <p:nvPr/>
            </p:nvSpPr>
            <p:spPr bwMode="auto">
              <a:xfrm>
                <a:off x="3433763" y="3386138"/>
                <a:ext cx="15875" cy="41275"/>
              </a:xfrm>
              <a:custGeom>
                <a:avLst/>
                <a:gdLst>
                  <a:gd name="T0" fmla="*/ 7 w 7"/>
                  <a:gd name="T1" fmla="*/ 0 h 18"/>
                  <a:gd name="T2" fmla="*/ 7 w 7"/>
                  <a:gd name="T3" fmla="*/ 18 h 18"/>
                  <a:gd name="T4" fmla="*/ 4 w 7"/>
                  <a:gd name="T5" fmla="*/ 18 h 18"/>
                  <a:gd name="T6" fmla="*/ 4 w 7"/>
                  <a:gd name="T7" fmla="*/ 5 h 18"/>
                  <a:gd name="T8" fmla="*/ 2 w 7"/>
                  <a:gd name="T9" fmla="*/ 5 h 18"/>
                  <a:gd name="T10" fmla="*/ 2 w 7"/>
                  <a:gd name="T11" fmla="*/ 6 h 18"/>
                  <a:gd name="T12" fmla="*/ 1 w 7"/>
                  <a:gd name="T13" fmla="*/ 6 h 18"/>
                  <a:gd name="T14" fmla="*/ 0 w 7"/>
                  <a:gd name="T15" fmla="*/ 6 h 18"/>
                  <a:gd name="T16" fmla="*/ 0 w 7"/>
                  <a:gd name="T17" fmla="*/ 3 h 18"/>
                  <a:gd name="T18" fmla="*/ 2 w 7"/>
                  <a:gd name="T19" fmla="*/ 2 h 18"/>
                  <a:gd name="T20" fmla="*/ 5 w 7"/>
                  <a:gd name="T21" fmla="*/ 0 h 18"/>
                  <a:gd name="T22" fmla="*/ 7 w 7"/>
                  <a:gd name="T2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18">
                    <a:moveTo>
                      <a:pt x="7" y="0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3" y="5"/>
                      <a:pt x="3" y="5"/>
                      <a:pt x="2" y="5"/>
                    </a:cubicBezTo>
                    <a:cubicBezTo>
                      <a:pt x="2" y="5"/>
                      <a:pt x="2" y="5"/>
                      <a:pt x="2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4" y="1"/>
                      <a:pt x="4" y="1"/>
                      <a:pt x="5" y="0"/>
                    </a:cubicBez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7" name="Freeform 95"/>
              <p:cNvSpPr>
                <a:spLocks noEditPoints="1"/>
              </p:cNvSpPr>
              <p:nvPr/>
            </p:nvSpPr>
            <p:spPr bwMode="auto">
              <a:xfrm>
                <a:off x="3462338" y="3386138"/>
                <a:ext cx="30163" cy="41275"/>
              </a:xfrm>
              <a:custGeom>
                <a:avLst/>
                <a:gdLst>
                  <a:gd name="T0" fmla="*/ 6 w 13"/>
                  <a:gd name="T1" fmla="*/ 18 h 18"/>
                  <a:gd name="T2" fmla="*/ 0 w 13"/>
                  <a:gd name="T3" fmla="*/ 9 h 18"/>
                  <a:gd name="T4" fmla="*/ 2 w 13"/>
                  <a:gd name="T5" fmla="*/ 3 h 18"/>
                  <a:gd name="T6" fmla="*/ 6 w 13"/>
                  <a:gd name="T7" fmla="*/ 0 h 18"/>
                  <a:gd name="T8" fmla="*/ 13 w 13"/>
                  <a:gd name="T9" fmla="*/ 9 h 18"/>
                  <a:gd name="T10" fmla="*/ 11 w 13"/>
                  <a:gd name="T11" fmla="*/ 15 h 18"/>
                  <a:gd name="T12" fmla="*/ 6 w 13"/>
                  <a:gd name="T13" fmla="*/ 18 h 18"/>
                  <a:gd name="T14" fmla="*/ 6 w 13"/>
                  <a:gd name="T15" fmla="*/ 3 h 18"/>
                  <a:gd name="T16" fmla="*/ 4 w 13"/>
                  <a:gd name="T17" fmla="*/ 9 h 18"/>
                  <a:gd name="T18" fmla="*/ 6 w 13"/>
                  <a:gd name="T19" fmla="*/ 15 h 18"/>
                  <a:gd name="T20" fmla="*/ 9 w 13"/>
                  <a:gd name="T21" fmla="*/ 9 h 18"/>
                  <a:gd name="T22" fmla="*/ 6 w 13"/>
                  <a:gd name="T23" fmla="*/ 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8">
                    <a:moveTo>
                      <a:pt x="6" y="18"/>
                    </a:moveTo>
                    <a:cubicBezTo>
                      <a:pt x="2" y="18"/>
                      <a:pt x="0" y="15"/>
                      <a:pt x="0" y="9"/>
                    </a:cubicBezTo>
                    <a:cubicBezTo>
                      <a:pt x="0" y="6"/>
                      <a:pt x="1" y="4"/>
                      <a:pt x="2" y="3"/>
                    </a:cubicBezTo>
                    <a:cubicBezTo>
                      <a:pt x="3" y="1"/>
                      <a:pt x="5" y="0"/>
                      <a:pt x="6" y="0"/>
                    </a:cubicBezTo>
                    <a:cubicBezTo>
                      <a:pt x="11" y="0"/>
                      <a:pt x="13" y="3"/>
                      <a:pt x="13" y="9"/>
                    </a:cubicBezTo>
                    <a:cubicBezTo>
                      <a:pt x="13" y="12"/>
                      <a:pt x="12" y="14"/>
                      <a:pt x="11" y="15"/>
                    </a:cubicBezTo>
                    <a:cubicBezTo>
                      <a:pt x="10" y="17"/>
                      <a:pt x="8" y="18"/>
                      <a:pt x="6" y="18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3"/>
                      <a:pt x="5" y="15"/>
                      <a:pt x="6" y="15"/>
                    </a:cubicBezTo>
                    <a:cubicBezTo>
                      <a:pt x="8" y="15"/>
                      <a:pt x="9" y="13"/>
                      <a:pt x="9" y="9"/>
                    </a:cubicBezTo>
                    <a:cubicBezTo>
                      <a:pt x="9" y="5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8" name="Freeform 96"/>
              <p:cNvSpPr>
                <a:spLocks/>
              </p:cNvSpPr>
              <p:nvPr/>
            </p:nvSpPr>
            <p:spPr bwMode="auto">
              <a:xfrm>
                <a:off x="3498850" y="3386138"/>
                <a:ext cx="17463" cy="41275"/>
              </a:xfrm>
              <a:custGeom>
                <a:avLst/>
                <a:gdLst>
                  <a:gd name="T0" fmla="*/ 8 w 8"/>
                  <a:gd name="T1" fmla="*/ 0 h 18"/>
                  <a:gd name="T2" fmla="*/ 8 w 8"/>
                  <a:gd name="T3" fmla="*/ 18 h 18"/>
                  <a:gd name="T4" fmla="*/ 4 w 8"/>
                  <a:gd name="T5" fmla="*/ 18 h 18"/>
                  <a:gd name="T6" fmla="*/ 4 w 8"/>
                  <a:gd name="T7" fmla="*/ 5 h 18"/>
                  <a:gd name="T8" fmla="*/ 3 w 8"/>
                  <a:gd name="T9" fmla="*/ 5 h 18"/>
                  <a:gd name="T10" fmla="*/ 2 w 8"/>
                  <a:gd name="T11" fmla="*/ 6 h 18"/>
                  <a:gd name="T12" fmla="*/ 1 w 8"/>
                  <a:gd name="T13" fmla="*/ 6 h 18"/>
                  <a:gd name="T14" fmla="*/ 0 w 8"/>
                  <a:gd name="T15" fmla="*/ 6 h 18"/>
                  <a:gd name="T16" fmla="*/ 0 w 8"/>
                  <a:gd name="T17" fmla="*/ 3 h 18"/>
                  <a:gd name="T18" fmla="*/ 3 w 8"/>
                  <a:gd name="T19" fmla="*/ 2 h 18"/>
                  <a:gd name="T20" fmla="*/ 5 w 8"/>
                  <a:gd name="T21" fmla="*/ 0 h 18"/>
                  <a:gd name="T22" fmla="*/ 8 w 8"/>
                  <a:gd name="T2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8">
                    <a:moveTo>
                      <a:pt x="8" y="0"/>
                    </a:moveTo>
                    <a:cubicBezTo>
                      <a:pt x="8" y="18"/>
                      <a:pt x="8" y="18"/>
                      <a:pt x="8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2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2" y="2"/>
                      <a:pt x="3" y="2"/>
                    </a:cubicBezTo>
                    <a:cubicBezTo>
                      <a:pt x="4" y="1"/>
                      <a:pt x="4" y="1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9" name="Freeform 97"/>
              <p:cNvSpPr>
                <a:spLocks noEditPoints="1"/>
              </p:cNvSpPr>
              <p:nvPr/>
            </p:nvSpPr>
            <p:spPr bwMode="auto">
              <a:xfrm>
                <a:off x="3429000" y="3441700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8 h 17"/>
                  <a:gd name="T4" fmla="*/ 2 w 13"/>
                  <a:gd name="T5" fmla="*/ 2 h 17"/>
                  <a:gd name="T6" fmla="*/ 7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2 h 17"/>
                  <a:gd name="T16" fmla="*/ 4 w 13"/>
                  <a:gd name="T17" fmla="*/ 8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8"/>
                    </a:cubicBezTo>
                    <a:cubicBezTo>
                      <a:pt x="0" y="6"/>
                      <a:pt x="1" y="3"/>
                      <a:pt x="2" y="2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1" y="0"/>
                      <a:pt x="13" y="2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2"/>
                    </a:moveTo>
                    <a:cubicBezTo>
                      <a:pt x="5" y="2"/>
                      <a:pt x="4" y="4"/>
                      <a:pt x="4" y="8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2"/>
                      <a:pt x="6" y="2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0" name="Freeform 98"/>
              <p:cNvSpPr>
                <a:spLocks/>
              </p:cNvSpPr>
              <p:nvPr/>
            </p:nvSpPr>
            <p:spPr bwMode="auto">
              <a:xfrm>
                <a:off x="3467100" y="3441700"/>
                <a:ext cx="15875" cy="36513"/>
              </a:xfrm>
              <a:custGeom>
                <a:avLst/>
                <a:gdLst>
                  <a:gd name="T0" fmla="*/ 7 w 7"/>
                  <a:gd name="T1" fmla="*/ 0 h 16"/>
                  <a:gd name="T2" fmla="*/ 7 w 7"/>
                  <a:gd name="T3" fmla="*/ 16 h 16"/>
                  <a:gd name="T4" fmla="*/ 3 w 7"/>
                  <a:gd name="T5" fmla="*/ 16 h 16"/>
                  <a:gd name="T6" fmla="*/ 3 w 7"/>
                  <a:gd name="T7" fmla="*/ 4 h 16"/>
                  <a:gd name="T8" fmla="*/ 3 w 7"/>
                  <a:gd name="T9" fmla="*/ 4 h 16"/>
                  <a:gd name="T10" fmla="*/ 2 w 7"/>
                  <a:gd name="T11" fmla="*/ 4 h 16"/>
                  <a:gd name="T12" fmla="*/ 1 w 7"/>
                  <a:gd name="T13" fmla="*/ 5 h 16"/>
                  <a:gd name="T14" fmla="*/ 0 w 7"/>
                  <a:gd name="T15" fmla="*/ 5 h 16"/>
                  <a:gd name="T16" fmla="*/ 0 w 7"/>
                  <a:gd name="T17" fmla="*/ 2 h 16"/>
                  <a:gd name="T18" fmla="*/ 3 w 7"/>
                  <a:gd name="T19" fmla="*/ 1 h 16"/>
                  <a:gd name="T20" fmla="*/ 5 w 7"/>
                  <a:gd name="T21" fmla="*/ 0 h 16"/>
                  <a:gd name="T22" fmla="*/ 7 w 7"/>
                  <a:gd name="T23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16">
                    <a:moveTo>
                      <a:pt x="7" y="0"/>
                    </a:moveTo>
                    <a:cubicBezTo>
                      <a:pt x="7" y="16"/>
                      <a:pt x="7" y="16"/>
                      <a:pt x="7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1"/>
                      <a:pt x="3" y="1"/>
                    </a:cubicBezTo>
                    <a:cubicBezTo>
                      <a:pt x="3" y="1"/>
                      <a:pt x="5" y="0"/>
                      <a:pt x="5" y="0"/>
                    </a:cubicBez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1" name="Freeform 99"/>
              <p:cNvSpPr>
                <a:spLocks noEditPoints="1"/>
              </p:cNvSpPr>
              <p:nvPr/>
            </p:nvSpPr>
            <p:spPr bwMode="auto">
              <a:xfrm>
                <a:off x="3494088" y="3441700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8 h 17"/>
                  <a:gd name="T4" fmla="*/ 2 w 13"/>
                  <a:gd name="T5" fmla="*/ 2 h 17"/>
                  <a:gd name="T6" fmla="*/ 7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7 w 13"/>
                  <a:gd name="T15" fmla="*/ 2 h 17"/>
                  <a:gd name="T16" fmla="*/ 4 w 13"/>
                  <a:gd name="T17" fmla="*/ 8 h 17"/>
                  <a:gd name="T18" fmla="*/ 7 w 13"/>
                  <a:gd name="T19" fmla="*/ 14 h 17"/>
                  <a:gd name="T20" fmla="*/ 9 w 13"/>
                  <a:gd name="T21" fmla="*/ 8 h 17"/>
                  <a:gd name="T22" fmla="*/ 7 w 13"/>
                  <a:gd name="T23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8"/>
                    </a:cubicBezTo>
                    <a:cubicBezTo>
                      <a:pt x="0" y="6"/>
                      <a:pt x="1" y="3"/>
                      <a:pt x="2" y="2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1" y="0"/>
                      <a:pt x="13" y="2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7" y="2"/>
                    </a:moveTo>
                    <a:cubicBezTo>
                      <a:pt x="5" y="2"/>
                      <a:pt x="4" y="4"/>
                      <a:pt x="4" y="8"/>
                    </a:cubicBezTo>
                    <a:cubicBezTo>
                      <a:pt x="4" y="12"/>
                      <a:pt x="5" y="14"/>
                      <a:pt x="7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2"/>
                      <a:pt x="7" y="2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2" name="Freeform 100"/>
              <p:cNvSpPr>
                <a:spLocks noEditPoints="1"/>
              </p:cNvSpPr>
              <p:nvPr/>
            </p:nvSpPr>
            <p:spPr bwMode="auto">
              <a:xfrm>
                <a:off x="3429000" y="3495675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9 h 17"/>
                  <a:gd name="T4" fmla="*/ 2 w 13"/>
                  <a:gd name="T5" fmla="*/ 2 h 17"/>
                  <a:gd name="T6" fmla="*/ 7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3 h 17"/>
                  <a:gd name="T16" fmla="*/ 4 w 13"/>
                  <a:gd name="T17" fmla="*/ 9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9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1" y="0"/>
                      <a:pt x="13" y="3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3" name="Freeform 101"/>
              <p:cNvSpPr>
                <a:spLocks noEditPoints="1"/>
              </p:cNvSpPr>
              <p:nvPr/>
            </p:nvSpPr>
            <p:spPr bwMode="auto">
              <a:xfrm>
                <a:off x="3462338" y="3495675"/>
                <a:ext cx="30163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9 h 17"/>
                  <a:gd name="T4" fmla="*/ 2 w 13"/>
                  <a:gd name="T5" fmla="*/ 2 h 17"/>
                  <a:gd name="T6" fmla="*/ 6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3 h 17"/>
                  <a:gd name="T16" fmla="*/ 4 w 13"/>
                  <a:gd name="T17" fmla="*/ 9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9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0"/>
                      <a:pt x="5" y="0"/>
                      <a:pt x="6" y="0"/>
                    </a:cubicBezTo>
                    <a:cubicBezTo>
                      <a:pt x="11" y="0"/>
                      <a:pt x="13" y="3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4" name="Freeform 102"/>
              <p:cNvSpPr>
                <a:spLocks/>
              </p:cNvSpPr>
              <p:nvPr/>
            </p:nvSpPr>
            <p:spPr bwMode="auto">
              <a:xfrm>
                <a:off x="3498850" y="3495675"/>
                <a:ext cx="17463" cy="38100"/>
              </a:xfrm>
              <a:custGeom>
                <a:avLst/>
                <a:gdLst>
                  <a:gd name="T0" fmla="*/ 8 w 8"/>
                  <a:gd name="T1" fmla="*/ 0 h 17"/>
                  <a:gd name="T2" fmla="*/ 8 w 8"/>
                  <a:gd name="T3" fmla="*/ 17 h 17"/>
                  <a:gd name="T4" fmla="*/ 4 w 8"/>
                  <a:gd name="T5" fmla="*/ 17 h 17"/>
                  <a:gd name="T6" fmla="*/ 4 w 8"/>
                  <a:gd name="T7" fmla="*/ 4 h 17"/>
                  <a:gd name="T8" fmla="*/ 3 w 8"/>
                  <a:gd name="T9" fmla="*/ 4 h 17"/>
                  <a:gd name="T10" fmla="*/ 2 w 8"/>
                  <a:gd name="T11" fmla="*/ 5 h 17"/>
                  <a:gd name="T12" fmla="*/ 1 w 8"/>
                  <a:gd name="T13" fmla="*/ 5 h 17"/>
                  <a:gd name="T14" fmla="*/ 0 w 8"/>
                  <a:gd name="T15" fmla="*/ 5 h 17"/>
                  <a:gd name="T16" fmla="*/ 0 w 8"/>
                  <a:gd name="T17" fmla="*/ 2 h 17"/>
                  <a:gd name="T18" fmla="*/ 3 w 8"/>
                  <a:gd name="T19" fmla="*/ 1 h 17"/>
                  <a:gd name="T20" fmla="*/ 5 w 8"/>
                  <a:gd name="T21" fmla="*/ 0 h 17"/>
                  <a:gd name="T22" fmla="*/ 8 w 8"/>
                  <a:gd name="T2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7">
                    <a:moveTo>
                      <a:pt x="8" y="0"/>
                    </a:moveTo>
                    <a:cubicBezTo>
                      <a:pt x="8" y="17"/>
                      <a:pt x="8" y="17"/>
                      <a:pt x="8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4"/>
                      <a:pt x="3" y="4"/>
                    </a:cubicBezTo>
                    <a:cubicBezTo>
                      <a:pt x="3" y="4"/>
                      <a:pt x="3" y="5"/>
                      <a:pt x="2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0"/>
                      <a:pt x="4" y="0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5" name="Freeform 103"/>
              <p:cNvSpPr>
                <a:spLocks/>
              </p:cNvSpPr>
              <p:nvPr/>
            </p:nvSpPr>
            <p:spPr bwMode="auto">
              <a:xfrm>
                <a:off x="3565525" y="3386138"/>
                <a:ext cx="17463" cy="41275"/>
              </a:xfrm>
              <a:custGeom>
                <a:avLst/>
                <a:gdLst>
                  <a:gd name="T0" fmla="*/ 8 w 8"/>
                  <a:gd name="T1" fmla="*/ 0 h 18"/>
                  <a:gd name="T2" fmla="*/ 8 w 8"/>
                  <a:gd name="T3" fmla="*/ 18 h 18"/>
                  <a:gd name="T4" fmla="*/ 3 w 8"/>
                  <a:gd name="T5" fmla="*/ 18 h 18"/>
                  <a:gd name="T6" fmla="*/ 3 w 8"/>
                  <a:gd name="T7" fmla="*/ 5 h 18"/>
                  <a:gd name="T8" fmla="*/ 3 w 8"/>
                  <a:gd name="T9" fmla="*/ 5 h 18"/>
                  <a:gd name="T10" fmla="*/ 2 w 8"/>
                  <a:gd name="T11" fmla="*/ 6 h 18"/>
                  <a:gd name="T12" fmla="*/ 1 w 8"/>
                  <a:gd name="T13" fmla="*/ 6 h 18"/>
                  <a:gd name="T14" fmla="*/ 0 w 8"/>
                  <a:gd name="T15" fmla="*/ 6 h 18"/>
                  <a:gd name="T16" fmla="*/ 0 w 8"/>
                  <a:gd name="T17" fmla="*/ 3 h 18"/>
                  <a:gd name="T18" fmla="*/ 3 w 8"/>
                  <a:gd name="T19" fmla="*/ 2 h 18"/>
                  <a:gd name="T20" fmla="*/ 5 w 8"/>
                  <a:gd name="T21" fmla="*/ 0 h 18"/>
                  <a:gd name="T22" fmla="*/ 8 w 8"/>
                  <a:gd name="T2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8">
                    <a:moveTo>
                      <a:pt x="8" y="0"/>
                    </a:moveTo>
                    <a:cubicBezTo>
                      <a:pt x="8" y="18"/>
                      <a:pt x="8" y="18"/>
                      <a:pt x="8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2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2" y="2"/>
                      <a:pt x="3" y="2"/>
                    </a:cubicBezTo>
                    <a:cubicBezTo>
                      <a:pt x="3" y="1"/>
                      <a:pt x="5" y="1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6" name="Freeform 104"/>
              <p:cNvSpPr>
                <a:spLocks noEditPoints="1"/>
              </p:cNvSpPr>
              <p:nvPr/>
            </p:nvSpPr>
            <p:spPr bwMode="auto">
              <a:xfrm>
                <a:off x="3560763" y="3441700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8 h 17"/>
                  <a:gd name="T4" fmla="*/ 2 w 13"/>
                  <a:gd name="T5" fmla="*/ 2 h 17"/>
                  <a:gd name="T6" fmla="*/ 6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2 h 17"/>
                  <a:gd name="T16" fmla="*/ 4 w 13"/>
                  <a:gd name="T17" fmla="*/ 8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8"/>
                    </a:cubicBezTo>
                    <a:cubicBezTo>
                      <a:pt x="0" y="6"/>
                      <a:pt x="1" y="3"/>
                      <a:pt x="2" y="2"/>
                    </a:cubicBezTo>
                    <a:cubicBezTo>
                      <a:pt x="3" y="0"/>
                      <a:pt x="5" y="0"/>
                      <a:pt x="6" y="0"/>
                    </a:cubicBezTo>
                    <a:cubicBezTo>
                      <a:pt x="10" y="0"/>
                      <a:pt x="13" y="2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2"/>
                    </a:moveTo>
                    <a:cubicBezTo>
                      <a:pt x="5" y="2"/>
                      <a:pt x="4" y="4"/>
                      <a:pt x="4" y="8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2"/>
                      <a:pt x="6" y="2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7" name="Freeform 105"/>
              <p:cNvSpPr>
                <a:spLocks noEditPoints="1"/>
              </p:cNvSpPr>
              <p:nvPr/>
            </p:nvSpPr>
            <p:spPr bwMode="auto">
              <a:xfrm>
                <a:off x="3560763" y="3495675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9 h 17"/>
                  <a:gd name="T4" fmla="*/ 2 w 13"/>
                  <a:gd name="T5" fmla="*/ 2 h 17"/>
                  <a:gd name="T6" fmla="*/ 6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3 h 17"/>
                  <a:gd name="T16" fmla="*/ 4 w 13"/>
                  <a:gd name="T17" fmla="*/ 9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9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0"/>
                      <a:pt x="5" y="0"/>
                      <a:pt x="6" y="0"/>
                    </a:cubicBezTo>
                    <a:cubicBezTo>
                      <a:pt x="10" y="0"/>
                      <a:pt x="13" y="3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8" name="Freeform 106"/>
              <p:cNvSpPr>
                <a:spLocks noEditPoints="1"/>
              </p:cNvSpPr>
              <p:nvPr/>
            </p:nvSpPr>
            <p:spPr bwMode="auto">
              <a:xfrm>
                <a:off x="3527425" y="3386138"/>
                <a:ext cx="26988" cy="41275"/>
              </a:xfrm>
              <a:custGeom>
                <a:avLst/>
                <a:gdLst>
                  <a:gd name="T0" fmla="*/ 6 w 12"/>
                  <a:gd name="T1" fmla="*/ 18 h 18"/>
                  <a:gd name="T2" fmla="*/ 0 w 12"/>
                  <a:gd name="T3" fmla="*/ 9 h 18"/>
                  <a:gd name="T4" fmla="*/ 1 w 12"/>
                  <a:gd name="T5" fmla="*/ 3 h 18"/>
                  <a:gd name="T6" fmla="*/ 7 w 12"/>
                  <a:gd name="T7" fmla="*/ 0 h 18"/>
                  <a:gd name="T8" fmla="*/ 12 w 12"/>
                  <a:gd name="T9" fmla="*/ 9 h 18"/>
                  <a:gd name="T10" fmla="*/ 11 w 12"/>
                  <a:gd name="T11" fmla="*/ 15 h 18"/>
                  <a:gd name="T12" fmla="*/ 6 w 12"/>
                  <a:gd name="T13" fmla="*/ 18 h 18"/>
                  <a:gd name="T14" fmla="*/ 6 w 12"/>
                  <a:gd name="T15" fmla="*/ 3 h 18"/>
                  <a:gd name="T16" fmla="*/ 4 w 12"/>
                  <a:gd name="T17" fmla="*/ 9 h 18"/>
                  <a:gd name="T18" fmla="*/ 6 w 12"/>
                  <a:gd name="T19" fmla="*/ 15 h 18"/>
                  <a:gd name="T20" fmla="*/ 8 w 12"/>
                  <a:gd name="T21" fmla="*/ 9 h 18"/>
                  <a:gd name="T22" fmla="*/ 6 w 12"/>
                  <a:gd name="T23" fmla="*/ 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" h="18">
                    <a:moveTo>
                      <a:pt x="6" y="18"/>
                    </a:moveTo>
                    <a:cubicBezTo>
                      <a:pt x="2" y="18"/>
                      <a:pt x="0" y="15"/>
                      <a:pt x="0" y="9"/>
                    </a:cubicBezTo>
                    <a:cubicBezTo>
                      <a:pt x="0" y="6"/>
                      <a:pt x="0" y="4"/>
                      <a:pt x="1" y="3"/>
                    </a:cubicBezTo>
                    <a:cubicBezTo>
                      <a:pt x="3" y="1"/>
                      <a:pt x="4" y="0"/>
                      <a:pt x="7" y="0"/>
                    </a:cubicBezTo>
                    <a:cubicBezTo>
                      <a:pt x="10" y="0"/>
                      <a:pt x="12" y="3"/>
                      <a:pt x="12" y="9"/>
                    </a:cubicBezTo>
                    <a:cubicBezTo>
                      <a:pt x="12" y="12"/>
                      <a:pt x="12" y="14"/>
                      <a:pt x="11" y="15"/>
                    </a:cubicBezTo>
                    <a:cubicBezTo>
                      <a:pt x="10" y="17"/>
                      <a:pt x="8" y="18"/>
                      <a:pt x="6" y="18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3"/>
                      <a:pt x="5" y="15"/>
                      <a:pt x="6" y="15"/>
                    </a:cubicBezTo>
                    <a:cubicBezTo>
                      <a:pt x="8" y="15"/>
                      <a:pt x="8" y="13"/>
                      <a:pt x="8" y="9"/>
                    </a:cubicBezTo>
                    <a:cubicBezTo>
                      <a:pt x="8" y="5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9" name="Freeform 107"/>
              <p:cNvSpPr>
                <a:spLocks/>
              </p:cNvSpPr>
              <p:nvPr/>
            </p:nvSpPr>
            <p:spPr bwMode="auto">
              <a:xfrm>
                <a:off x="3529013" y="3441700"/>
                <a:ext cx="19050" cy="36513"/>
              </a:xfrm>
              <a:custGeom>
                <a:avLst/>
                <a:gdLst>
                  <a:gd name="T0" fmla="*/ 8 w 8"/>
                  <a:gd name="T1" fmla="*/ 0 h 16"/>
                  <a:gd name="T2" fmla="*/ 8 w 8"/>
                  <a:gd name="T3" fmla="*/ 16 h 16"/>
                  <a:gd name="T4" fmla="*/ 5 w 8"/>
                  <a:gd name="T5" fmla="*/ 16 h 16"/>
                  <a:gd name="T6" fmla="*/ 5 w 8"/>
                  <a:gd name="T7" fmla="*/ 4 h 16"/>
                  <a:gd name="T8" fmla="*/ 4 w 8"/>
                  <a:gd name="T9" fmla="*/ 4 h 16"/>
                  <a:gd name="T10" fmla="*/ 3 w 8"/>
                  <a:gd name="T11" fmla="*/ 4 h 16"/>
                  <a:gd name="T12" fmla="*/ 1 w 8"/>
                  <a:gd name="T13" fmla="*/ 5 h 16"/>
                  <a:gd name="T14" fmla="*/ 0 w 8"/>
                  <a:gd name="T15" fmla="*/ 5 h 16"/>
                  <a:gd name="T16" fmla="*/ 0 w 8"/>
                  <a:gd name="T17" fmla="*/ 2 h 16"/>
                  <a:gd name="T18" fmla="*/ 3 w 8"/>
                  <a:gd name="T19" fmla="*/ 1 h 16"/>
                  <a:gd name="T20" fmla="*/ 6 w 8"/>
                  <a:gd name="T21" fmla="*/ 0 h 16"/>
                  <a:gd name="T22" fmla="*/ 8 w 8"/>
                  <a:gd name="T23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6">
                    <a:moveTo>
                      <a:pt x="8" y="0"/>
                    </a:moveTo>
                    <a:cubicBezTo>
                      <a:pt x="8" y="16"/>
                      <a:pt x="8" y="16"/>
                      <a:pt x="8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5"/>
                      <a:pt x="2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3" y="1"/>
                      <a:pt x="3" y="1"/>
                    </a:cubicBezTo>
                    <a:cubicBezTo>
                      <a:pt x="5" y="1"/>
                      <a:pt x="5" y="0"/>
                      <a:pt x="6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0" name="Freeform 108"/>
              <p:cNvSpPr>
                <a:spLocks noEditPoints="1"/>
              </p:cNvSpPr>
              <p:nvPr/>
            </p:nvSpPr>
            <p:spPr bwMode="auto">
              <a:xfrm>
                <a:off x="3527425" y="3495675"/>
                <a:ext cx="26988" cy="38100"/>
              </a:xfrm>
              <a:custGeom>
                <a:avLst/>
                <a:gdLst>
                  <a:gd name="T0" fmla="*/ 6 w 12"/>
                  <a:gd name="T1" fmla="*/ 17 h 17"/>
                  <a:gd name="T2" fmla="*/ 0 w 12"/>
                  <a:gd name="T3" fmla="*/ 9 h 17"/>
                  <a:gd name="T4" fmla="*/ 1 w 12"/>
                  <a:gd name="T5" fmla="*/ 2 h 17"/>
                  <a:gd name="T6" fmla="*/ 7 w 12"/>
                  <a:gd name="T7" fmla="*/ 0 h 17"/>
                  <a:gd name="T8" fmla="*/ 12 w 12"/>
                  <a:gd name="T9" fmla="*/ 8 h 17"/>
                  <a:gd name="T10" fmla="*/ 11 w 12"/>
                  <a:gd name="T11" fmla="*/ 15 h 17"/>
                  <a:gd name="T12" fmla="*/ 6 w 12"/>
                  <a:gd name="T13" fmla="*/ 17 h 17"/>
                  <a:gd name="T14" fmla="*/ 6 w 12"/>
                  <a:gd name="T15" fmla="*/ 3 h 17"/>
                  <a:gd name="T16" fmla="*/ 4 w 12"/>
                  <a:gd name="T17" fmla="*/ 9 h 17"/>
                  <a:gd name="T18" fmla="*/ 6 w 12"/>
                  <a:gd name="T19" fmla="*/ 14 h 17"/>
                  <a:gd name="T20" fmla="*/ 8 w 12"/>
                  <a:gd name="T21" fmla="*/ 8 h 17"/>
                  <a:gd name="T22" fmla="*/ 6 w 12"/>
                  <a:gd name="T23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" h="17">
                    <a:moveTo>
                      <a:pt x="6" y="17"/>
                    </a:moveTo>
                    <a:cubicBezTo>
                      <a:pt x="2" y="17"/>
                      <a:pt x="0" y="14"/>
                      <a:pt x="0" y="9"/>
                    </a:cubicBezTo>
                    <a:cubicBezTo>
                      <a:pt x="0" y="6"/>
                      <a:pt x="0" y="4"/>
                      <a:pt x="1" y="2"/>
                    </a:cubicBezTo>
                    <a:cubicBezTo>
                      <a:pt x="3" y="0"/>
                      <a:pt x="4" y="0"/>
                      <a:pt x="7" y="0"/>
                    </a:cubicBezTo>
                    <a:cubicBezTo>
                      <a:pt x="10" y="0"/>
                      <a:pt x="12" y="3"/>
                      <a:pt x="12" y="8"/>
                    </a:cubicBezTo>
                    <a:cubicBezTo>
                      <a:pt x="12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8" y="12"/>
                      <a:pt x="8" y="8"/>
                    </a:cubicBezTo>
                    <a:cubicBezTo>
                      <a:pt x="8" y="4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1" name="Freeform 109"/>
              <p:cNvSpPr>
                <a:spLocks noEditPoints="1"/>
              </p:cNvSpPr>
              <p:nvPr/>
            </p:nvSpPr>
            <p:spPr bwMode="auto">
              <a:xfrm>
                <a:off x="3487738" y="2201863"/>
                <a:ext cx="82550" cy="95250"/>
              </a:xfrm>
              <a:custGeom>
                <a:avLst/>
                <a:gdLst>
                  <a:gd name="T0" fmla="*/ 19 w 37"/>
                  <a:gd name="T1" fmla="*/ 2 h 43"/>
                  <a:gd name="T2" fmla="*/ 34 w 37"/>
                  <a:gd name="T3" fmla="*/ 6 h 43"/>
                  <a:gd name="T4" fmla="*/ 19 w 37"/>
                  <a:gd name="T5" fmla="*/ 11 h 43"/>
                  <a:gd name="T6" fmla="*/ 3 w 37"/>
                  <a:gd name="T7" fmla="*/ 6 h 43"/>
                  <a:gd name="T8" fmla="*/ 19 w 37"/>
                  <a:gd name="T9" fmla="*/ 2 h 43"/>
                  <a:gd name="T10" fmla="*/ 19 w 37"/>
                  <a:gd name="T11" fmla="*/ 0 h 43"/>
                  <a:gd name="T12" fmla="*/ 12 w 37"/>
                  <a:gd name="T13" fmla="*/ 0 h 43"/>
                  <a:gd name="T14" fmla="*/ 6 w 37"/>
                  <a:gd name="T15" fmla="*/ 2 h 43"/>
                  <a:gd name="T16" fmla="*/ 2 w 37"/>
                  <a:gd name="T17" fmla="*/ 4 h 43"/>
                  <a:gd name="T18" fmla="*/ 1 w 37"/>
                  <a:gd name="T19" fmla="*/ 6 h 43"/>
                  <a:gd name="T20" fmla="*/ 0 w 37"/>
                  <a:gd name="T21" fmla="*/ 7 h 43"/>
                  <a:gd name="T22" fmla="*/ 0 w 37"/>
                  <a:gd name="T23" fmla="*/ 36 h 43"/>
                  <a:gd name="T24" fmla="*/ 1 w 37"/>
                  <a:gd name="T25" fmla="*/ 37 h 43"/>
                  <a:gd name="T26" fmla="*/ 2 w 37"/>
                  <a:gd name="T27" fmla="*/ 39 h 43"/>
                  <a:gd name="T28" fmla="*/ 6 w 37"/>
                  <a:gd name="T29" fmla="*/ 41 h 43"/>
                  <a:gd name="T30" fmla="*/ 12 w 37"/>
                  <a:gd name="T31" fmla="*/ 42 h 43"/>
                  <a:gd name="T32" fmla="*/ 19 w 37"/>
                  <a:gd name="T33" fmla="*/ 43 h 43"/>
                  <a:gd name="T34" fmla="*/ 32 w 37"/>
                  <a:gd name="T35" fmla="*/ 41 h 43"/>
                  <a:gd name="T36" fmla="*/ 35 w 37"/>
                  <a:gd name="T37" fmla="*/ 39 h 43"/>
                  <a:gd name="T38" fmla="*/ 36 w 37"/>
                  <a:gd name="T39" fmla="*/ 37 h 43"/>
                  <a:gd name="T40" fmla="*/ 37 w 37"/>
                  <a:gd name="T41" fmla="*/ 36 h 43"/>
                  <a:gd name="T42" fmla="*/ 37 w 37"/>
                  <a:gd name="T43" fmla="*/ 7 h 43"/>
                  <a:gd name="T44" fmla="*/ 35 w 37"/>
                  <a:gd name="T45" fmla="*/ 4 h 43"/>
                  <a:gd name="T46" fmla="*/ 32 w 37"/>
                  <a:gd name="T47" fmla="*/ 2 h 43"/>
                  <a:gd name="T48" fmla="*/ 26 w 37"/>
                  <a:gd name="T49" fmla="*/ 0 h 43"/>
                  <a:gd name="T50" fmla="*/ 19 w 37"/>
                  <a:gd name="T51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7" h="43">
                    <a:moveTo>
                      <a:pt x="19" y="2"/>
                    </a:moveTo>
                    <a:cubicBezTo>
                      <a:pt x="27" y="2"/>
                      <a:pt x="34" y="4"/>
                      <a:pt x="34" y="6"/>
                    </a:cubicBezTo>
                    <a:cubicBezTo>
                      <a:pt x="34" y="9"/>
                      <a:pt x="27" y="11"/>
                      <a:pt x="19" y="11"/>
                    </a:cubicBezTo>
                    <a:cubicBezTo>
                      <a:pt x="10" y="11"/>
                      <a:pt x="3" y="9"/>
                      <a:pt x="3" y="6"/>
                    </a:cubicBezTo>
                    <a:cubicBezTo>
                      <a:pt x="3" y="4"/>
                      <a:pt x="10" y="2"/>
                      <a:pt x="19" y="2"/>
                    </a:cubicBezTo>
                    <a:close/>
                    <a:moveTo>
                      <a:pt x="19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2" y="39"/>
                      <a:pt x="2" y="39"/>
                      <a:pt x="2" y="39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4" y="43"/>
                      <a:pt x="16" y="43"/>
                      <a:pt x="19" y="43"/>
                    </a:cubicBezTo>
                    <a:cubicBezTo>
                      <a:pt x="24" y="43"/>
                      <a:pt x="28" y="42"/>
                      <a:pt x="32" y="41"/>
                    </a:cubicBezTo>
                    <a:cubicBezTo>
                      <a:pt x="33" y="40"/>
                      <a:pt x="35" y="39"/>
                      <a:pt x="35" y="39"/>
                    </a:cubicBezTo>
                    <a:cubicBezTo>
                      <a:pt x="36" y="38"/>
                      <a:pt x="36" y="38"/>
                      <a:pt x="36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6"/>
                      <a:pt x="36" y="5"/>
                      <a:pt x="35" y="4"/>
                    </a:cubicBezTo>
                    <a:cubicBezTo>
                      <a:pt x="35" y="3"/>
                      <a:pt x="33" y="3"/>
                      <a:pt x="32" y="2"/>
                    </a:cubicBezTo>
                    <a:cubicBezTo>
                      <a:pt x="30" y="1"/>
                      <a:pt x="28" y="1"/>
                      <a:pt x="26" y="0"/>
                    </a:cubicBezTo>
                    <a:cubicBezTo>
                      <a:pt x="24" y="0"/>
                      <a:pt x="21" y="0"/>
                      <a:pt x="19" y="0"/>
                    </a:cubicBez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2" name="Freeform 110"/>
              <p:cNvSpPr>
                <a:spLocks noEditPoints="1"/>
              </p:cNvSpPr>
              <p:nvPr/>
            </p:nvSpPr>
            <p:spPr bwMode="auto">
              <a:xfrm>
                <a:off x="3640138" y="2495550"/>
                <a:ext cx="92075" cy="106363"/>
              </a:xfrm>
              <a:custGeom>
                <a:avLst/>
                <a:gdLst>
                  <a:gd name="T0" fmla="*/ 21 w 41"/>
                  <a:gd name="T1" fmla="*/ 3 h 48"/>
                  <a:gd name="T2" fmla="*/ 38 w 41"/>
                  <a:gd name="T3" fmla="*/ 7 h 48"/>
                  <a:gd name="T4" fmla="*/ 21 w 41"/>
                  <a:gd name="T5" fmla="*/ 12 h 48"/>
                  <a:gd name="T6" fmla="*/ 4 w 41"/>
                  <a:gd name="T7" fmla="*/ 7 h 48"/>
                  <a:gd name="T8" fmla="*/ 21 w 41"/>
                  <a:gd name="T9" fmla="*/ 3 h 48"/>
                  <a:gd name="T10" fmla="*/ 21 w 41"/>
                  <a:gd name="T11" fmla="*/ 0 h 48"/>
                  <a:gd name="T12" fmla="*/ 13 w 41"/>
                  <a:gd name="T13" fmla="*/ 1 h 48"/>
                  <a:gd name="T14" fmla="*/ 6 w 41"/>
                  <a:gd name="T15" fmla="*/ 2 h 48"/>
                  <a:gd name="T16" fmla="*/ 2 w 41"/>
                  <a:gd name="T17" fmla="*/ 5 h 48"/>
                  <a:gd name="T18" fmla="*/ 1 w 41"/>
                  <a:gd name="T19" fmla="*/ 7 h 48"/>
                  <a:gd name="T20" fmla="*/ 0 w 41"/>
                  <a:gd name="T21" fmla="*/ 8 h 48"/>
                  <a:gd name="T22" fmla="*/ 0 w 41"/>
                  <a:gd name="T23" fmla="*/ 40 h 48"/>
                  <a:gd name="T24" fmla="*/ 1 w 41"/>
                  <a:gd name="T25" fmla="*/ 42 h 48"/>
                  <a:gd name="T26" fmla="*/ 2 w 41"/>
                  <a:gd name="T27" fmla="*/ 43 h 48"/>
                  <a:gd name="T28" fmla="*/ 6 w 41"/>
                  <a:gd name="T29" fmla="*/ 46 h 48"/>
                  <a:gd name="T30" fmla="*/ 13 w 41"/>
                  <a:gd name="T31" fmla="*/ 48 h 48"/>
                  <a:gd name="T32" fmla="*/ 21 w 41"/>
                  <a:gd name="T33" fmla="*/ 48 h 48"/>
                  <a:gd name="T34" fmla="*/ 35 w 41"/>
                  <a:gd name="T35" fmla="*/ 46 h 48"/>
                  <a:gd name="T36" fmla="*/ 40 w 41"/>
                  <a:gd name="T37" fmla="*/ 43 h 48"/>
                  <a:gd name="T38" fmla="*/ 41 w 41"/>
                  <a:gd name="T39" fmla="*/ 42 h 48"/>
                  <a:gd name="T40" fmla="*/ 41 w 41"/>
                  <a:gd name="T41" fmla="*/ 40 h 48"/>
                  <a:gd name="T42" fmla="*/ 41 w 41"/>
                  <a:gd name="T43" fmla="*/ 8 h 48"/>
                  <a:gd name="T44" fmla="*/ 40 w 41"/>
                  <a:gd name="T45" fmla="*/ 5 h 48"/>
                  <a:gd name="T46" fmla="*/ 35 w 41"/>
                  <a:gd name="T47" fmla="*/ 2 h 48"/>
                  <a:gd name="T48" fmla="*/ 29 w 41"/>
                  <a:gd name="T49" fmla="*/ 1 h 48"/>
                  <a:gd name="T50" fmla="*/ 21 w 41"/>
                  <a:gd name="T5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1" h="48">
                    <a:moveTo>
                      <a:pt x="21" y="3"/>
                    </a:moveTo>
                    <a:cubicBezTo>
                      <a:pt x="30" y="3"/>
                      <a:pt x="38" y="5"/>
                      <a:pt x="38" y="7"/>
                    </a:cubicBezTo>
                    <a:cubicBezTo>
                      <a:pt x="38" y="10"/>
                      <a:pt x="30" y="12"/>
                      <a:pt x="21" y="12"/>
                    </a:cubicBezTo>
                    <a:cubicBezTo>
                      <a:pt x="11" y="12"/>
                      <a:pt x="4" y="10"/>
                      <a:pt x="4" y="7"/>
                    </a:cubicBezTo>
                    <a:cubicBezTo>
                      <a:pt x="4" y="5"/>
                      <a:pt x="11" y="3"/>
                      <a:pt x="21" y="3"/>
                    </a:cubicBezTo>
                    <a:close/>
                    <a:moveTo>
                      <a:pt x="21" y="0"/>
                    </a:moveTo>
                    <a:cubicBezTo>
                      <a:pt x="13" y="1"/>
                      <a:pt x="13" y="1"/>
                      <a:pt x="13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5" y="48"/>
                      <a:pt x="18" y="48"/>
                      <a:pt x="21" y="48"/>
                    </a:cubicBezTo>
                    <a:cubicBezTo>
                      <a:pt x="26" y="48"/>
                      <a:pt x="31" y="47"/>
                      <a:pt x="35" y="46"/>
                    </a:cubicBezTo>
                    <a:cubicBezTo>
                      <a:pt x="37" y="45"/>
                      <a:pt x="38" y="44"/>
                      <a:pt x="40" y="43"/>
                    </a:cubicBezTo>
                    <a:cubicBezTo>
                      <a:pt x="40" y="43"/>
                      <a:pt x="40" y="42"/>
                      <a:pt x="41" y="42"/>
                    </a:cubicBezTo>
                    <a:cubicBezTo>
                      <a:pt x="41" y="41"/>
                      <a:pt x="41" y="41"/>
                      <a:pt x="41" y="40"/>
                    </a:cubicBezTo>
                    <a:cubicBezTo>
                      <a:pt x="41" y="8"/>
                      <a:pt x="41" y="8"/>
                      <a:pt x="41" y="8"/>
                    </a:cubicBezTo>
                    <a:cubicBezTo>
                      <a:pt x="41" y="7"/>
                      <a:pt x="41" y="6"/>
                      <a:pt x="40" y="5"/>
                    </a:cubicBezTo>
                    <a:cubicBezTo>
                      <a:pt x="38" y="4"/>
                      <a:pt x="37" y="3"/>
                      <a:pt x="35" y="2"/>
                    </a:cubicBezTo>
                    <a:cubicBezTo>
                      <a:pt x="33" y="2"/>
                      <a:pt x="31" y="1"/>
                      <a:pt x="29" y="1"/>
                    </a:cubicBezTo>
                    <a:cubicBezTo>
                      <a:pt x="26" y="0"/>
                      <a:pt x="24" y="0"/>
                      <a:pt x="21" y="0"/>
                    </a:cubicBez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3" name="Freeform 111"/>
              <p:cNvSpPr>
                <a:spLocks noEditPoints="1"/>
              </p:cNvSpPr>
              <p:nvPr/>
            </p:nvSpPr>
            <p:spPr bwMode="auto">
              <a:xfrm>
                <a:off x="3640138" y="2659063"/>
                <a:ext cx="122238" cy="142875"/>
              </a:xfrm>
              <a:custGeom>
                <a:avLst/>
                <a:gdLst>
                  <a:gd name="T0" fmla="*/ 27 w 55"/>
                  <a:gd name="T1" fmla="*/ 4 h 64"/>
                  <a:gd name="T2" fmla="*/ 50 w 55"/>
                  <a:gd name="T3" fmla="*/ 10 h 64"/>
                  <a:gd name="T4" fmla="*/ 27 w 55"/>
                  <a:gd name="T5" fmla="*/ 16 h 64"/>
                  <a:gd name="T6" fmla="*/ 5 w 55"/>
                  <a:gd name="T7" fmla="*/ 10 h 64"/>
                  <a:gd name="T8" fmla="*/ 27 w 55"/>
                  <a:gd name="T9" fmla="*/ 4 h 64"/>
                  <a:gd name="T10" fmla="*/ 28 w 55"/>
                  <a:gd name="T11" fmla="*/ 0 h 64"/>
                  <a:gd name="T12" fmla="*/ 17 w 55"/>
                  <a:gd name="T13" fmla="*/ 1 h 64"/>
                  <a:gd name="T14" fmla="*/ 8 w 55"/>
                  <a:gd name="T15" fmla="*/ 3 h 64"/>
                  <a:gd name="T16" fmla="*/ 3 w 55"/>
                  <a:gd name="T17" fmla="*/ 7 h 64"/>
                  <a:gd name="T18" fmla="*/ 1 w 55"/>
                  <a:gd name="T19" fmla="*/ 9 h 64"/>
                  <a:gd name="T20" fmla="*/ 0 w 55"/>
                  <a:gd name="T21" fmla="*/ 11 h 64"/>
                  <a:gd name="T22" fmla="*/ 0 w 55"/>
                  <a:gd name="T23" fmla="*/ 54 h 64"/>
                  <a:gd name="T24" fmla="*/ 1 w 55"/>
                  <a:gd name="T25" fmla="*/ 56 h 64"/>
                  <a:gd name="T26" fmla="*/ 3 w 55"/>
                  <a:gd name="T27" fmla="*/ 58 h 64"/>
                  <a:gd name="T28" fmla="*/ 8 w 55"/>
                  <a:gd name="T29" fmla="*/ 61 h 64"/>
                  <a:gd name="T30" fmla="*/ 17 w 55"/>
                  <a:gd name="T31" fmla="*/ 64 h 64"/>
                  <a:gd name="T32" fmla="*/ 28 w 55"/>
                  <a:gd name="T33" fmla="*/ 64 h 64"/>
                  <a:gd name="T34" fmla="*/ 47 w 55"/>
                  <a:gd name="T35" fmla="*/ 61 h 64"/>
                  <a:gd name="T36" fmla="*/ 53 w 55"/>
                  <a:gd name="T37" fmla="*/ 58 h 64"/>
                  <a:gd name="T38" fmla="*/ 54 w 55"/>
                  <a:gd name="T39" fmla="*/ 56 h 64"/>
                  <a:gd name="T40" fmla="*/ 55 w 55"/>
                  <a:gd name="T41" fmla="*/ 54 h 64"/>
                  <a:gd name="T42" fmla="*/ 55 w 55"/>
                  <a:gd name="T43" fmla="*/ 11 h 64"/>
                  <a:gd name="T44" fmla="*/ 53 w 55"/>
                  <a:gd name="T45" fmla="*/ 7 h 64"/>
                  <a:gd name="T46" fmla="*/ 47 w 55"/>
                  <a:gd name="T47" fmla="*/ 3 h 64"/>
                  <a:gd name="T48" fmla="*/ 38 w 55"/>
                  <a:gd name="T49" fmla="*/ 1 h 64"/>
                  <a:gd name="T50" fmla="*/ 28 w 55"/>
                  <a:gd name="T5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5" h="64">
                    <a:moveTo>
                      <a:pt x="27" y="4"/>
                    </a:moveTo>
                    <a:cubicBezTo>
                      <a:pt x="40" y="4"/>
                      <a:pt x="50" y="6"/>
                      <a:pt x="50" y="10"/>
                    </a:cubicBezTo>
                    <a:cubicBezTo>
                      <a:pt x="50" y="13"/>
                      <a:pt x="40" y="16"/>
                      <a:pt x="27" y="16"/>
                    </a:cubicBezTo>
                    <a:cubicBezTo>
                      <a:pt x="15" y="16"/>
                      <a:pt x="5" y="13"/>
                      <a:pt x="5" y="10"/>
                    </a:cubicBezTo>
                    <a:cubicBezTo>
                      <a:pt x="5" y="6"/>
                      <a:pt x="15" y="4"/>
                      <a:pt x="27" y="4"/>
                    </a:cubicBezTo>
                    <a:close/>
                    <a:moveTo>
                      <a:pt x="28" y="0"/>
                    </a:moveTo>
                    <a:cubicBezTo>
                      <a:pt x="17" y="1"/>
                      <a:pt x="17" y="1"/>
                      <a:pt x="17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8" y="61"/>
                      <a:pt x="8" y="61"/>
                      <a:pt x="8" y="61"/>
                    </a:cubicBezTo>
                    <a:cubicBezTo>
                      <a:pt x="17" y="64"/>
                      <a:pt x="17" y="64"/>
                      <a:pt x="17" y="64"/>
                    </a:cubicBezTo>
                    <a:cubicBezTo>
                      <a:pt x="20" y="64"/>
                      <a:pt x="24" y="64"/>
                      <a:pt x="28" y="64"/>
                    </a:cubicBezTo>
                    <a:cubicBezTo>
                      <a:pt x="35" y="64"/>
                      <a:pt x="42" y="63"/>
                      <a:pt x="47" y="61"/>
                    </a:cubicBezTo>
                    <a:cubicBezTo>
                      <a:pt x="49" y="60"/>
                      <a:pt x="51" y="59"/>
                      <a:pt x="53" y="58"/>
                    </a:cubicBezTo>
                    <a:cubicBezTo>
                      <a:pt x="53" y="57"/>
                      <a:pt x="54" y="57"/>
                      <a:pt x="54" y="56"/>
                    </a:cubicBezTo>
                    <a:cubicBezTo>
                      <a:pt x="54" y="55"/>
                      <a:pt x="55" y="54"/>
                      <a:pt x="55" y="54"/>
                    </a:cubicBezTo>
                    <a:cubicBezTo>
                      <a:pt x="55" y="11"/>
                      <a:pt x="55" y="11"/>
                      <a:pt x="55" y="11"/>
                    </a:cubicBezTo>
                    <a:cubicBezTo>
                      <a:pt x="55" y="10"/>
                      <a:pt x="54" y="8"/>
                      <a:pt x="53" y="7"/>
                    </a:cubicBezTo>
                    <a:cubicBezTo>
                      <a:pt x="51" y="6"/>
                      <a:pt x="49" y="4"/>
                      <a:pt x="47" y="3"/>
                    </a:cubicBezTo>
                    <a:cubicBezTo>
                      <a:pt x="44" y="2"/>
                      <a:pt x="41" y="2"/>
                      <a:pt x="38" y="1"/>
                    </a:cubicBezTo>
                    <a:cubicBezTo>
                      <a:pt x="35" y="1"/>
                      <a:pt x="31" y="0"/>
                      <a:pt x="28" y="0"/>
                    </a:cubicBez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4" name="Freeform 112"/>
              <p:cNvSpPr>
                <a:spLocks noEditPoints="1"/>
              </p:cNvSpPr>
              <p:nvPr/>
            </p:nvSpPr>
            <p:spPr bwMode="auto">
              <a:xfrm>
                <a:off x="3756025" y="2495550"/>
                <a:ext cx="109538" cy="128588"/>
              </a:xfrm>
              <a:custGeom>
                <a:avLst/>
                <a:gdLst>
                  <a:gd name="T0" fmla="*/ 24 w 49"/>
                  <a:gd name="T1" fmla="*/ 3 h 58"/>
                  <a:gd name="T2" fmla="*/ 45 w 49"/>
                  <a:gd name="T3" fmla="*/ 9 h 58"/>
                  <a:gd name="T4" fmla="*/ 24 w 49"/>
                  <a:gd name="T5" fmla="*/ 15 h 58"/>
                  <a:gd name="T6" fmla="*/ 4 w 49"/>
                  <a:gd name="T7" fmla="*/ 9 h 58"/>
                  <a:gd name="T8" fmla="*/ 24 w 49"/>
                  <a:gd name="T9" fmla="*/ 3 h 58"/>
                  <a:gd name="T10" fmla="*/ 24 w 49"/>
                  <a:gd name="T11" fmla="*/ 0 h 58"/>
                  <a:gd name="T12" fmla="*/ 15 w 49"/>
                  <a:gd name="T13" fmla="*/ 1 h 58"/>
                  <a:gd name="T14" fmla="*/ 7 w 49"/>
                  <a:gd name="T15" fmla="*/ 3 h 58"/>
                  <a:gd name="T16" fmla="*/ 2 w 49"/>
                  <a:gd name="T17" fmla="*/ 6 h 58"/>
                  <a:gd name="T18" fmla="*/ 0 w 49"/>
                  <a:gd name="T19" fmla="*/ 8 h 58"/>
                  <a:gd name="T20" fmla="*/ 0 w 49"/>
                  <a:gd name="T21" fmla="*/ 10 h 58"/>
                  <a:gd name="T22" fmla="*/ 0 w 49"/>
                  <a:gd name="T23" fmla="*/ 48 h 58"/>
                  <a:gd name="T24" fmla="*/ 0 w 49"/>
                  <a:gd name="T25" fmla="*/ 50 h 58"/>
                  <a:gd name="T26" fmla="*/ 2 w 49"/>
                  <a:gd name="T27" fmla="*/ 52 h 58"/>
                  <a:gd name="T28" fmla="*/ 7 w 49"/>
                  <a:gd name="T29" fmla="*/ 55 h 58"/>
                  <a:gd name="T30" fmla="*/ 15 w 49"/>
                  <a:gd name="T31" fmla="*/ 57 h 58"/>
                  <a:gd name="T32" fmla="*/ 24 w 49"/>
                  <a:gd name="T33" fmla="*/ 58 h 58"/>
                  <a:gd name="T34" fmla="*/ 42 w 49"/>
                  <a:gd name="T35" fmla="*/ 55 h 58"/>
                  <a:gd name="T36" fmla="*/ 47 w 49"/>
                  <a:gd name="T37" fmla="*/ 52 h 58"/>
                  <a:gd name="T38" fmla="*/ 48 w 49"/>
                  <a:gd name="T39" fmla="*/ 50 h 58"/>
                  <a:gd name="T40" fmla="*/ 49 w 49"/>
                  <a:gd name="T41" fmla="*/ 48 h 58"/>
                  <a:gd name="T42" fmla="*/ 49 w 49"/>
                  <a:gd name="T43" fmla="*/ 10 h 58"/>
                  <a:gd name="T44" fmla="*/ 47 w 49"/>
                  <a:gd name="T45" fmla="*/ 6 h 58"/>
                  <a:gd name="T46" fmla="*/ 42 w 49"/>
                  <a:gd name="T47" fmla="*/ 3 h 58"/>
                  <a:gd name="T48" fmla="*/ 34 w 49"/>
                  <a:gd name="T49" fmla="*/ 1 h 58"/>
                  <a:gd name="T50" fmla="*/ 24 w 49"/>
                  <a:gd name="T51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58">
                    <a:moveTo>
                      <a:pt x="24" y="3"/>
                    </a:moveTo>
                    <a:cubicBezTo>
                      <a:pt x="36" y="3"/>
                      <a:pt x="45" y="6"/>
                      <a:pt x="45" y="9"/>
                    </a:cubicBezTo>
                    <a:cubicBezTo>
                      <a:pt x="45" y="12"/>
                      <a:pt x="36" y="15"/>
                      <a:pt x="24" y="15"/>
                    </a:cubicBezTo>
                    <a:cubicBezTo>
                      <a:pt x="13" y="15"/>
                      <a:pt x="4" y="12"/>
                      <a:pt x="4" y="9"/>
                    </a:cubicBezTo>
                    <a:cubicBezTo>
                      <a:pt x="4" y="6"/>
                      <a:pt x="13" y="3"/>
                      <a:pt x="24" y="3"/>
                    </a:cubicBezTo>
                    <a:close/>
                    <a:moveTo>
                      <a:pt x="24" y="0"/>
                    </a:moveTo>
                    <a:cubicBezTo>
                      <a:pt x="15" y="1"/>
                      <a:pt x="15" y="1"/>
                      <a:pt x="15" y="1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7" y="55"/>
                      <a:pt x="7" y="55"/>
                      <a:pt x="7" y="55"/>
                    </a:cubicBezTo>
                    <a:cubicBezTo>
                      <a:pt x="15" y="57"/>
                      <a:pt x="15" y="57"/>
                      <a:pt x="15" y="57"/>
                    </a:cubicBezTo>
                    <a:cubicBezTo>
                      <a:pt x="18" y="58"/>
                      <a:pt x="21" y="58"/>
                      <a:pt x="24" y="58"/>
                    </a:cubicBezTo>
                    <a:cubicBezTo>
                      <a:pt x="31" y="58"/>
                      <a:pt x="37" y="57"/>
                      <a:pt x="42" y="55"/>
                    </a:cubicBezTo>
                    <a:cubicBezTo>
                      <a:pt x="44" y="54"/>
                      <a:pt x="46" y="53"/>
                      <a:pt x="47" y="52"/>
                    </a:cubicBezTo>
                    <a:cubicBezTo>
                      <a:pt x="48" y="52"/>
                      <a:pt x="48" y="51"/>
                      <a:pt x="48" y="50"/>
                    </a:cubicBezTo>
                    <a:cubicBezTo>
                      <a:pt x="49" y="50"/>
                      <a:pt x="49" y="49"/>
                      <a:pt x="49" y="48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8"/>
                      <a:pt x="48" y="7"/>
                      <a:pt x="47" y="6"/>
                    </a:cubicBezTo>
                    <a:cubicBezTo>
                      <a:pt x="46" y="5"/>
                      <a:pt x="44" y="4"/>
                      <a:pt x="42" y="3"/>
                    </a:cubicBezTo>
                    <a:cubicBezTo>
                      <a:pt x="40" y="2"/>
                      <a:pt x="37" y="1"/>
                      <a:pt x="34" y="1"/>
                    </a:cubicBezTo>
                    <a:cubicBezTo>
                      <a:pt x="31" y="0"/>
                      <a:pt x="28" y="0"/>
                      <a:pt x="24" y="0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5" name="Freeform 113"/>
              <p:cNvSpPr>
                <a:spLocks noEditPoints="1"/>
              </p:cNvSpPr>
              <p:nvPr/>
            </p:nvSpPr>
            <p:spPr bwMode="auto">
              <a:xfrm>
                <a:off x="3440113" y="2868613"/>
                <a:ext cx="122238" cy="144463"/>
              </a:xfrm>
              <a:custGeom>
                <a:avLst/>
                <a:gdLst>
                  <a:gd name="T0" fmla="*/ 27 w 55"/>
                  <a:gd name="T1" fmla="*/ 3 h 65"/>
                  <a:gd name="T2" fmla="*/ 50 w 55"/>
                  <a:gd name="T3" fmla="*/ 10 h 65"/>
                  <a:gd name="T4" fmla="*/ 27 w 55"/>
                  <a:gd name="T5" fmla="*/ 16 h 65"/>
                  <a:gd name="T6" fmla="*/ 4 w 55"/>
                  <a:gd name="T7" fmla="*/ 10 h 65"/>
                  <a:gd name="T8" fmla="*/ 27 w 55"/>
                  <a:gd name="T9" fmla="*/ 3 h 65"/>
                  <a:gd name="T10" fmla="*/ 27 w 55"/>
                  <a:gd name="T11" fmla="*/ 0 h 65"/>
                  <a:gd name="T12" fmla="*/ 17 w 55"/>
                  <a:gd name="T13" fmla="*/ 1 h 65"/>
                  <a:gd name="T14" fmla="*/ 8 w 55"/>
                  <a:gd name="T15" fmla="*/ 3 h 65"/>
                  <a:gd name="T16" fmla="*/ 2 w 55"/>
                  <a:gd name="T17" fmla="*/ 7 h 65"/>
                  <a:gd name="T18" fmla="*/ 0 w 55"/>
                  <a:gd name="T19" fmla="*/ 9 h 65"/>
                  <a:gd name="T20" fmla="*/ 0 w 55"/>
                  <a:gd name="T21" fmla="*/ 11 h 65"/>
                  <a:gd name="T22" fmla="*/ 0 w 55"/>
                  <a:gd name="T23" fmla="*/ 54 h 65"/>
                  <a:gd name="T24" fmla="*/ 0 w 55"/>
                  <a:gd name="T25" fmla="*/ 56 h 65"/>
                  <a:gd name="T26" fmla="*/ 2 w 55"/>
                  <a:gd name="T27" fmla="*/ 58 h 65"/>
                  <a:gd name="T28" fmla="*/ 8 w 55"/>
                  <a:gd name="T29" fmla="*/ 62 h 65"/>
                  <a:gd name="T30" fmla="*/ 17 w 55"/>
                  <a:gd name="T31" fmla="*/ 64 h 65"/>
                  <a:gd name="T32" fmla="*/ 27 w 55"/>
                  <a:gd name="T33" fmla="*/ 65 h 65"/>
                  <a:gd name="T34" fmla="*/ 47 w 55"/>
                  <a:gd name="T35" fmla="*/ 62 h 65"/>
                  <a:gd name="T36" fmla="*/ 52 w 55"/>
                  <a:gd name="T37" fmla="*/ 58 h 65"/>
                  <a:gd name="T38" fmla="*/ 54 w 55"/>
                  <a:gd name="T39" fmla="*/ 56 h 65"/>
                  <a:gd name="T40" fmla="*/ 55 w 55"/>
                  <a:gd name="T41" fmla="*/ 54 h 65"/>
                  <a:gd name="T42" fmla="*/ 55 w 55"/>
                  <a:gd name="T43" fmla="*/ 11 h 65"/>
                  <a:gd name="T44" fmla="*/ 52 w 55"/>
                  <a:gd name="T45" fmla="*/ 7 h 65"/>
                  <a:gd name="T46" fmla="*/ 47 w 55"/>
                  <a:gd name="T47" fmla="*/ 3 h 65"/>
                  <a:gd name="T48" fmla="*/ 38 w 55"/>
                  <a:gd name="T49" fmla="*/ 1 h 65"/>
                  <a:gd name="T50" fmla="*/ 27 w 55"/>
                  <a:gd name="T51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5" h="65">
                    <a:moveTo>
                      <a:pt x="27" y="3"/>
                    </a:moveTo>
                    <a:cubicBezTo>
                      <a:pt x="40" y="3"/>
                      <a:pt x="50" y="6"/>
                      <a:pt x="50" y="10"/>
                    </a:cubicBezTo>
                    <a:cubicBezTo>
                      <a:pt x="50" y="13"/>
                      <a:pt x="40" y="16"/>
                      <a:pt x="27" y="16"/>
                    </a:cubicBezTo>
                    <a:cubicBezTo>
                      <a:pt x="14" y="16"/>
                      <a:pt x="4" y="13"/>
                      <a:pt x="4" y="10"/>
                    </a:cubicBezTo>
                    <a:cubicBezTo>
                      <a:pt x="4" y="6"/>
                      <a:pt x="14" y="3"/>
                      <a:pt x="27" y="3"/>
                    </a:cubicBezTo>
                    <a:close/>
                    <a:moveTo>
                      <a:pt x="27" y="0"/>
                    </a:moveTo>
                    <a:cubicBezTo>
                      <a:pt x="17" y="1"/>
                      <a:pt x="17" y="1"/>
                      <a:pt x="17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8"/>
                      <a:pt x="2" y="58"/>
                      <a:pt x="2" y="58"/>
                    </a:cubicBezTo>
                    <a:cubicBezTo>
                      <a:pt x="8" y="62"/>
                      <a:pt x="8" y="62"/>
                      <a:pt x="8" y="62"/>
                    </a:cubicBezTo>
                    <a:cubicBezTo>
                      <a:pt x="17" y="64"/>
                      <a:pt x="17" y="64"/>
                      <a:pt x="17" y="64"/>
                    </a:cubicBezTo>
                    <a:cubicBezTo>
                      <a:pt x="20" y="65"/>
                      <a:pt x="23" y="65"/>
                      <a:pt x="27" y="65"/>
                    </a:cubicBezTo>
                    <a:cubicBezTo>
                      <a:pt x="35" y="65"/>
                      <a:pt x="42" y="64"/>
                      <a:pt x="47" y="62"/>
                    </a:cubicBezTo>
                    <a:cubicBezTo>
                      <a:pt x="49" y="61"/>
                      <a:pt x="51" y="60"/>
                      <a:pt x="52" y="58"/>
                    </a:cubicBezTo>
                    <a:cubicBezTo>
                      <a:pt x="53" y="58"/>
                      <a:pt x="54" y="57"/>
                      <a:pt x="54" y="56"/>
                    </a:cubicBezTo>
                    <a:cubicBezTo>
                      <a:pt x="54" y="56"/>
                      <a:pt x="55" y="55"/>
                      <a:pt x="55" y="54"/>
                    </a:cubicBezTo>
                    <a:cubicBezTo>
                      <a:pt x="55" y="11"/>
                      <a:pt x="55" y="11"/>
                      <a:pt x="55" y="11"/>
                    </a:cubicBezTo>
                    <a:cubicBezTo>
                      <a:pt x="55" y="9"/>
                      <a:pt x="54" y="8"/>
                      <a:pt x="52" y="7"/>
                    </a:cubicBezTo>
                    <a:cubicBezTo>
                      <a:pt x="51" y="5"/>
                      <a:pt x="49" y="4"/>
                      <a:pt x="47" y="3"/>
                    </a:cubicBezTo>
                    <a:cubicBezTo>
                      <a:pt x="44" y="2"/>
                      <a:pt x="41" y="2"/>
                      <a:pt x="38" y="1"/>
                    </a:cubicBezTo>
                    <a:cubicBezTo>
                      <a:pt x="35" y="0"/>
                      <a:pt x="31" y="0"/>
                      <a:pt x="27" y="0"/>
                    </a:cubicBez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6" name="Freeform 114"/>
              <p:cNvSpPr>
                <a:spLocks/>
              </p:cNvSpPr>
              <p:nvPr/>
            </p:nvSpPr>
            <p:spPr bwMode="auto">
              <a:xfrm>
                <a:off x="3227388" y="2566988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8 h 8"/>
                  <a:gd name="T6" fmla="*/ 3 w 61"/>
                  <a:gd name="T7" fmla="*/ 8 h 8"/>
                  <a:gd name="T8" fmla="*/ 0 w 61"/>
                  <a:gd name="T9" fmla="*/ 4 h 8"/>
                  <a:gd name="T10" fmla="*/ 3 w 61"/>
                  <a:gd name="T11" fmla="*/ 2 h 8"/>
                  <a:gd name="T12" fmla="*/ 3 w 61"/>
                  <a:gd name="T13" fmla="*/ 1 h 8"/>
                  <a:gd name="T14" fmla="*/ 4 w 61"/>
                  <a:gd name="T15" fmla="*/ 0 h 8"/>
                  <a:gd name="T16" fmla="*/ 57 w 61"/>
                  <a:gd name="T17" fmla="*/ 0 h 8"/>
                  <a:gd name="T18" fmla="*/ 59 w 61"/>
                  <a:gd name="T19" fmla="*/ 1 h 8"/>
                  <a:gd name="T20" fmla="*/ 60 w 61"/>
                  <a:gd name="T21" fmla="*/ 2 h 8"/>
                  <a:gd name="T22" fmla="*/ 61 w 61"/>
                  <a:gd name="T23" fmla="*/ 4 h 8"/>
                  <a:gd name="T24" fmla="*/ 61 w 61"/>
                  <a:gd name="T25" fmla="*/ 7 h 8"/>
                  <a:gd name="T26" fmla="*/ 60 w 61"/>
                  <a:gd name="T27" fmla="*/ 8 h 8"/>
                  <a:gd name="T28" fmla="*/ 59 w 61"/>
                  <a:gd name="T29" fmla="*/ 8 h 8"/>
                  <a:gd name="T30" fmla="*/ 57 w 61"/>
                  <a:gd name="T3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8"/>
                    </a:lnTo>
                    <a:lnTo>
                      <a:pt x="3" y="8"/>
                    </a:lnTo>
                    <a:lnTo>
                      <a:pt x="0" y="4"/>
                    </a:lnTo>
                    <a:lnTo>
                      <a:pt x="3" y="2"/>
                    </a:lnTo>
                    <a:lnTo>
                      <a:pt x="3" y="1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1"/>
                    </a:lnTo>
                    <a:lnTo>
                      <a:pt x="60" y="2"/>
                    </a:lnTo>
                    <a:lnTo>
                      <a:pt x="61" y="4"/>
                    </a:lnTo>
                    <a:lnTo>
                      <a:pt x="61" y="7"/>
                    </a:lnTo>
                    <a:lnTo>
                      <a:pt x="60" y="8"/>
                    </a:lnTo>
                    <a:lnTo>
                      <a:pt x="59" y="8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7" name="Freeform 115"/>
              <p:cNvSpPr>
                <a:spLocks/>
              </p:cNvSpPr>
              <p:nvPr/>
            </p:nvSpPr>
            <p:spPr bwMode="auto">
              <a:xfrm>
                <a:off x="3267075" y="2541588"/>
                <a:ext cx="57150" cy="14288"/>
              </a:xfrm>
              <a:custGeom>
                <a:avLst/>
                <a:gdLst>
                  <a:gd name="T0" fmla="*/ 32 w 36"/>
                  <a:gd name="T1" fmla="*/ 9 h 9"/>
                  <a:gd name="T2" fmla="*/ 3 w 36"/>
                  <a:gd name="T3" fmla="*/ 9 h 9"/>
                  <a:gd name="T4" fmla="*/ 1 w 36"/>
                  <a:gd name="T5" fmla="*/ 7 h 9"/>
                  <a:gd name="T6" fmla="*/ 0 w 36"/>
                  <a:gd name="T7" fmla="*/ 7 h 9"/>
                  <a:gd name="T8" fmla="*/ 0 w 36"/>
                  <a:gd name="T9" fmla="*/ 4 h 9"/>
                  <a:gd name="T10" fmla="*/ 0 w 36"/>
                  <a:gd name="T11" fmla="*/ 4 h 9"/>
                  <a:gd name="T12" fmla="*/ 0 w 36"/>
                  <a:gd name="T13" fmla="*/ 2 h 9"/>
                  <a:gd name="T14" fmla="*/ 0 w 36"/>
                  <a:gd name="T15" fmla="*/ 0 h 9"/>
                  <a:gd name="T16" fmla="*/ 3 w 36"/>
                  <a:gd name="T17" fmla="*/ 0 h 9"/>
                  <a:gd name="T18" fmla="*/ 32 w 36"/>
                  <a:gd name="T19" fmla="*/ 0 h 9"/>
                  <a:gd name="T20" fmla="*/ 34 w 36"/>
                  <a:gd name="T21" fmla="*/ 0 h 9"/>
                  <a:gd name="T22" fmla="*/ 35 w 36"/>
                  <a:gd name="T23" fmla="*/ 0 h 9"/>
                  <a:gd name="T24" fmla="*/ 36 w 36"/>
                  <a:gd name="T25" fmla="*/ 2 h 9"/>
                  <a:gd name="T26" fmla="*/ 36 w 36"/>
                  <a:gd name="T27" fmla="*/ 4 h 9"/>
                  <a:gd name="T28" fmla="*/ 36 w 36"/>
                  <a:gd name="T29" fmla="*/ 4 h 9"/>
                  <a:gd name="T30" fmla="*/ 35 w 36"/>
                  <a:gd name="T31" fmla="*/ 7 h 9"/>
                  <a:gd name="T32" fmla="*/ 34 w 36"/>
                  <a:gd name="T33" fmla="*/ 7 h 9"/>
                  <a:gd name="T34" fmla="*/ 32 w 36"/>
                  <a:gd name="T35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6" h="9">
                    <a:moveTo>
                      <a:pt x="32" y="9"/>
                    </a:moveTo>
                    <a:lnTo>
                      <a:pt x="3" y="9"/>
                    </a:lnTo>
                    <a:lnTo>
                      <a:pt x="1" y="7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2" y="0"/>
                    </a:lnTo>
                    <a:lnTo>
                      <a:pt x="34" y="0"/>
                    </a:lnTo>
                    <a:lnTo>
                      <a:pt x="35" y="0"/>
                    </a:lnTo>
                    <a:lnTo>
                      <a:pt x="36" y="2"/>
                    </a:lnTo>
                    <a:lnTo>
                      <a:pt x="36" y="4"/>
                    </a:lnTo>
                    <a:lnTo>
                      <a:pt x="36" y="4"/>
                    </a:lnTo>
                    <a:lnTo>
                      <a:pt x="35" y="7"/>
                    </a:lnTo>
                    <a:lnTo>
                      <a:pt x="34" y="7"/>
                    </a:lnTo>
                    <a:lnTo>
                      <a:pt x="32" y="9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8" name="Freeform 116"/>
              <p:cNvSpPr>
                <a:spLocks/>
              </p:cNvSpPr>
              <p:nvPr/>
            </p:nvSpPr>
            <p:spPr bwMode="auto">
              <a:xfrm>
                <a:off x="3227388" y="2595563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7 h 8"/>
                  <a:gd name="T6" fmla="*/ 3 w 61"/>
                  <a:gd name="T7" fmla="*/ 5 h 8"/>
                  <a:gd name="T8" fmla="*/ 0 w 61"/>
                  <a:gd name="T9" fmla="*/ 4 h 8"/>
                  <a:gd name="T10" fmla="*/ 3 w 61"/>
                  <a:gd name="T11" fmla="*/ 1 h 8"/>
                  <a:gd name="T12" fmla="*/ 3 w 61"/>
                  <a:gd name="T13" fmla="*/ 0 h 8"/>
                  <a:gd name="T14" fmla="*/ 4 w 61"/>
                  <a:gd name="T15" fmla="*/ 0 h 8"/>
                  <a:gd name="T16" fmla="*/ 57 w 61"/>
                  <a:gd name="T17" fmla="*/ 0 h 8"/>
                  <a:gd name="T18" fmla="*/ 59 w 61"/>
                  <a:gd name="T19" fmla="*/ 0 h 8"/>
                  <a:gd name="T20" fmla="*/ 60 w 61"/>
                  <a:gd name="T21" fmla="*/ 1 h 8"/>
                  <a:gd name="T22" fmla="*/ 61 w 61"/>
                  <a:gd name="T23" fmla="*/ 1 h 8"/>
                  <a:gd name="T24" fmla="*/ 61 w 61"/>
                  <a:gd name="T25" fmla="*/ 4 h 8"/>
                  <a:gd name="T26" fmla="*/ 60 w 61"/>
                  <a:gd name="T27" fmla="*/ 5 h 8"/>
                  <a:gd name="T28" fmla="*/ 59 w 61"/>
                  <a:gd name="T29" fmla="*/ 7 h 8"/>
                  <a:gd name="T30" fmla="*/ 57 w 61"/>
                  <a:gd name="T3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7"/>
                    </a:lnTo>
                    <a:lnTo>
                      <a:pt x="3" y="5"/>
                    </a:lnTo>
                    <a:lnTo>
                      <a:pt x="0" y="4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0"/>
                    </a:lnTo>
                    <a:lnTo>
                      <a:pt x="60" y="1"/>
                    </a:lnTo>
                    <a:lnTo>
                      <a:pt x="61" y="1"/>
                    </a:lnTo>
                    <a:lnTo>
                      <a:pt x="61" y="4"/>
                    </a:lnTo>
                    <a:lnTo>
                      <a:pt x="60" y="5"/>
                    </a:lnTo>
                    <a:lnTo>
                      <a:pt x="59" y="7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9" name="Freeform 117"/>
              <p:cNvSpPr>
                <a:spLocks/>
              </p:cNvSpPr>
              <p:nvPr/>
            </p:nvSpPr>
            <p:spPr bwMode="auto">
              <a:xfrm>
                <a:off x="3227388" y="2622550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8 h 8"/>
                  <a:gd name="T6" fmla="*/ 3 w 61"/>
                  <a:gd name="T7" fmla="*/ 7 h 8"/>
                  <a:gd name="T8" fmla="*/ 1 w 61"/>
                  <a:gd name="T9" fmla="*/ 5 h 8"/>
                  <a:gd name="T10" fmla="*/ 0 w 61"/>
                  <a:gd name="T11" fmla="*/ 4 h 8"/>
                  <a:gd name="T12" fmla="*/ 3 w 61"/>
                  <a:gd name="T13" fmla="*/ 0 h 8"/>
                  <a:gd name="T14" fmla="*/ 3 w 61"/>
                  <a:gd name="T15" fmla="*/ 0 h 8"/>
                  <a:gd name="T16" fmla="*/ 4 w 61"/>
                  <a:gd name="T17" fmla="*/ 0 h 8"/>
                  <a:gd name="T18" fmla="*/ 57 w 61"/>
                  <a:gd name="T19" fmla="*/ 0 h 8"/>
                  <a:gd name="T20" fmla="*/ 59 w 61"/>
                  <a:gd name="T21" fmla="*/ 0 h 8"/>
                  <a:gd name="T22" fmla="*/ 60 w 61"/>
                  <a:gd name="T23" fmla="*/ 0 h 8"/>
                  <a:gd name="T24" fmla="*/ 61 w 61"/>
                  <a:gd name="T25" fmla="*/ 2 h 8"/>
                  <a:gd name="T26" fmla="*/ 61 w 61"/>
                  <a:gd name="T27" fmla="*/ 4 h 8"/>
                  <a:gd name="T28" fmla="*/ 61 w 61"/>
                  <a:gd name="T29" fmla="*/ 5 h 8"/>
                  <a:gd name="T30" fmla="*/ 60 w 61"/>
                  <a:gd name="T31" fmla="*/ 7 h 8"/>
                  <a:gd name="T32" fmla="*/ 59 w 61"/>
                  <a:gd name="T33" fmla="*/ 8 h 8"/>
                  <a:gd name="T34" fmla="*/ 57 w 61"/>
                  <a:gd name="T3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8"/>
                    </a:lnTo>
                    <a:lnTo>
                      <a:pt x="3" y="7"/>
                    </a:lnTo>
                    <a:lnTo>
                      <a:pt x="1" y="5"/>
                    </a:lnTo>
                    <a:lnTo>
                      <a:pt x="0" y="4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0"/>
                    </a:lnTo>
                    <a:lnTo>
                      <a:pt x="60" y="0"/>
                    </a:lnTo>
                    <a:lnTo>
                      <a:pt x="61" y="2"/>
                    </a:lnTo>
                    <a:lnTo>
                      <a:pt x="61" y="4"/>
                    </a:lnTo>
                    <a:lnTo>
                      <a:pt x="61" y="5"/>
                    </a:lnTo>
                    <a:lnTo>
                      <a:pt x="60" y="7"/>
                    </a:lnTo>
                    <a:lnTo>
                      <a:pt x="59" y="8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0" name="Freeform 118"/>
              <p:cNvSpPr>
                <a:spLocks noEditPoints="1"/>
              </p:cNvSpPr>
              <p:nvPr/>
            </p:nvSpPr>
            <p:spPr bwMode="auto">
              <a:xfrm>
                <a:off x="3198813" y="2489200"/>
                <a:ext cx="155575" cy="190500"/>
              </a:xfrm>
              <a:custGeom>
                <a:avLst/>
                <a:gdLst>
                  <a:gd name="T0" fmla="*/ 88 w 98"/>
                  <a:gd name="T1" fmla="*/ 0 h 120"/>
                  <a:gd name="T2" fmla="*/ 32 w 98"/>
                  <a:gd name="T3" fmla="*/ 0 h 120"/>
                  <a:gd name="T4" fmla="*/ 0 w 98"/>
                  <a:gd name="T5" fmla="*/ 30 h 120"/>
                  <a:gd name="T6" fmla="*/ 0 w 98"/>
                  <a:gd name="T7" fmla="*/ 110 h 120"/>
                  <a:gd name="T8" fmla="*/ 1 w 98"/>
                  <a:gd name="T9" fmla="*/ 114 h 120"/>
                  <a:gd name="T10" fmla="*/ 2 w 98"/>
                  <a:gd name="T11" fmla="*/ 117 h 120"/>
                  <a:gd name="T12" fmla="*/ 5 w 98"/>
                  <a:gd name="T13" fmla="*/ 119 h 120"/>
                  <a:gd name="T14" fmla="*/ 9 w 98"/>
                  <a:gd name="T15" fmla="*/ 120 h 120"/>
                  <a:gd name="T16" fmla="*/ 98 w 98"/>
                  <a:gd name="T17" fmla="*/ 120 h 120"/>
                  <a:gd name="T18" fmla="*/ 98 w 98"/>
                  <a:gd name="T19" fmla="*/ 11 h 120"/>
                  <a:gd name="T20" fmla="*/ 96 w 98"/>
                  <a:gd name="T21" fmla="*/ 7 h 120"/>
                  <a:gd name="T22" fmla="*/ 95 w 98"/>
                  <a:gd name="T23" fmla="*/ 4 h 120"/>
                  <a:gd name="T24" fmla="*/ 92 w 98"/>
                  <a:gd name="T25" fmla="*/ 1 h 120"/>
                  <a:gd name="T26" fmla="*/ 88 w 98"/>
                  <a:gd name="T27" fmla="*/ 0 h 120"/>
                  <a:gd name="T28" fmla="*/ 91 w 98"/>
                  <a:gd name="T29" fmla="*/ 112 h 120"/>
                  <a:gd name="T30" fmla="*/ 14 w 98"/>
                  <a:gd name="T31" fmla="*/ 112 h 120"/>
                  <a:gd name="T32" fmla="*/ 12 w 98"/>
                  <a:gd name="T33" fmla="*/ 112 h 120"/>
                  <a:gd name="T34" fmla="*/ 9 w 98"/>
                  <a:gd name="T35" fmla="*/ 110 h 120"/>
                  <a:gd name="T36" fmla="*/ 8 w 98"/>
                  <a:gd name="T37" fmla="*/ 107 h 120"/>
                  <a:gd name="T38" fmla="*/ 8 w 98"/>
                  <a:gd name="T39" fmla="*/ 106 h 120"/>
                  <a:gd name="T40" fmla="*/ 8 w 98"/>
                  <a:gd name="T41" fmla="*/ 35 h 120"/>
                  <a:gd name="T42" fmla="*/ 26 w 98"/>
                  <a:gd name="T43" fmla="*/ 35 h 120"/>
                  <a:gd name="T44" fmla="*/ 29 w 98"/>
                  <a:gd name="T45" fmla="*/ 35 h 120"/>
                  <a:gd name="T46" fmla="*/ 32 w 98"/>
                  <a:gd name="T47" fmla="*/ 33 h 120"/>
                  <a:gd name="T48" fmla="*/ 35 w 98"/>
                  <a:gd name="T49" fmla="*/ 30 h 120"/>
                  <a:gd name="T50" fmla="*/ 35 w 98"/>
                  <a:gd name="T51" fmla="*/ 26 h 120"/>
                  <a:gd name="T52" fmla="*/ 35 w 98"/>
                  <a:gd name="T53" fmla="*/ 8 h 120"/>
                  <a:gd name="T54" fmla="*/ 85 w 98"/>
                  <a:gd name="T55" fmla="*/ 8 h 120"/>
                  <a:gd name="T56" fmla="*/ 86 w 98"/>
                  <a:gd name="T57" fmla="*/ 8 h 120"/>
                  <a:gd name="T58" fmla="*/ 88 w 98"/>
                  <a:gd name="T59" fmla="*/ 9 h 120"/>
                  <a:gd name="T60" fmla="*/ 91 w 98"/>
                  <a:gd name="T61" fmla="*/ 12 h 120"/>
                  <a:gd name="T62" fmla="*/ 91 w 98"/>
                  <a:gd name="T63" fmla="*/ 15 h 120"/>
                  <a:gd name="T64" fmla="*/ 91 w 98"/>
                  <a:gd name="T65" fmla="*/ 112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120">
                    <a:moveTo>
                      <a:pt x="88" y="0"/>
                    </a:moveTo>
                    <a:lnTo>
                      <a:pt x="32" y="0"/>
                    </a:lnTo>
                    <a:lnTo>
                      <a:pt x="0" y="30"/>
                    </a:lnTo>
                    <a:lnTo>
                      <a:pt x="0" y="110"/>
                    </a:lnTo>
                    <a:lnTo>
                      <a:pt x="1" y="114"/>
                    </a:lnTo>
                    <a:lnTo>
                      <a:pt x="2" y="117"/>
                    </a:lnTo>
                    <a:lnTo>
                      <a:pt x="5" y="119"/>
                    </a:lnTo>
                    <a:lnTo>
                      <a:pt x="9" y="120"/>
                    </a:lnTo>
                    <a:lnTo>
                      <a:pt x="98" y="120"/>
                    </a:lnTo>
                    <a:lnTo>
                      <a:pt x="98" y="11"/>
                    </a:lnTo>
                    <a:lnTo>
                      <a:pt x="96" y="7"/>
                    </a:lnTo>
                    <a:lnTo>
                      <a:pt x="95" y="4"/>
                    </a:lnTo>
                    <a:lnTo>
                      <a:pt x="92" y="1"/>
                    </a:lnTo>
                    <a:lnTo>
                      <a:pt x="88" y="0"/>
                    </a:lnTo>
                    <a:close/>
                    <a:moveTo>
                      <a:pt x="91" y="112"/>
                    </a:moveTo>
                    <a:lnTo>
                      <a:pt x="14" y="112"/>
                    </a:lnTo>
                    <a:lnTo>
                      <a:pt x="12" y="112"/>
                    </a:lnTo>
                    <a:lnTo>
                      <a:pt x="9" y="110"/>
                    </a:lnTo>
                    <a:lnTo>
                      <a:pt x="8" y="107"/>
                    </a:lnTo>
                    <a:lnTo>
                      <a:pt x="8" y="106"/>
                    </a:lnTo>
                    <a:lnTo>
                      <a:pt x="8" y="35"/>
                    </a:lnTo>
                    <a:lnTo>
                      <a:pt x="26" y="35"/>
                    </a:lnTo>
                    <a:lnTo>
                      <a:pt x="29" y="35"/>
                    </a:lnTo>
                    <a:lnTo>
                      <a:pt x="32" y="33"/>
                    </a:lnTo>
                    <a:lnTo>
                      <a:pt x="35" y="30"/>
                    </a:lnTo>
                    <a:lnTo>
                      <a:pt x="35" y="26"/>
                    </a:lnTo>
                    <a:lnTo>
                      <a:pt x="35" y="8"/>
                    </a:lnTo>
                    <a:lnTo>
                      <a:pt x="85" y="8"/>
                    </a:lnTo>
                    <a:lnTo>
                      <a:pt x="86" y="8"/>
                    </a:lnTo>
                    <a:lnTo>
                      <a:pt x="88" y="9"/>
                    </a:lnTo>
                    <a:lnTo>
                      <a:pt x="91" y="12"/>
                    </a:lnTo>
                    <a:lnTo>
                      <a:pt x="91" y="15"/>
                    </a:lnTo>
                    <a:lnTo>
                      <a:pt x="91" y="112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1" name="Freeform 119"/>
              <p:cNvSpPr>
                <a:spLocks/>
              </p:cNvSpPr>
              <p:nvPr/>
            </p:nvSpPr>
            <p:spPr bwMode="auto">
              <a:xfrm>
                <a:off x="3687763" y="2368550"/>
                <a:ext cx="66675" cy="11113"/>
              </a:xfrm>
              <a:custGeom>
                <a:avLst/>
                <a:gdLst>
                  <a:gd name="T0" fmla="*/ 39 w 42"/>
                  <a:gd name="T1" fmla="*/ 7 h 7"/>
                  <a:gd name="T2" fmla="*/ 1 w 42"/>
                  <a:gd name="T3" fmla="*/ 7 h 7"/>
                  <a:gd name="T4" fmla="*/ 1 w 42"/>
                  <a:gd name="T5" fmla="*/ 7 h 7"/>
                  <a:gd name="T6" fmla="*/ 1 w 42"/>
                  <a:gd name="T7" fmla="*/ 6 h 7"/>
                  <a:gd name="T8" fmla="*/ 0 w 42"/>
                  <a:gd name="T9" fmla="*/ 4 h 7"/>
                  <a:gd name="T10" fmla="*/ 1 w 42"/>
                  <a:gd name="T11" fmla="*/ 3 h 7"/>
                  <a:gd name="T12" fmla="*/ 1 w 42"/>
                  <a:gd name="T13" fmla="*/ 1 h 7"/>
                  <a:gd name="T14" fmla="*/ 1 w 42"/>
                  <a:gd name="T15" fmla="*/ 0 h 7"/>
                  <a:gd name="T16" fmla="*/ 39 w 42"/>
                  <a:gd name="T17" fmla="*/ 0 h 7"/>
                  <a:gd name="T18" fmla="*/ 40 w 42"/>
                  <a:gd name="T19" fmla="*/ 1 h 7"/>
                  <a:gd name="T20" fmla="*/ 42 w 42"/>
                  <a:gd name="T21" fmla="*/ 3 h 7"/>
                  <a:gd name="T22" fmla="*/ 42 w 42"/>
                  <a:gd name="T23" fmla="*/ 4 h 7"/>
                  <a:gd name="T24" fmla="*/ 42 w 42"/>
                  <a:gd name="T25" fmla="*/ 6 h 7"/>
                  <a:gd name="T26" fmla="*/ 42 w 42"/>
                  <a:gd name="T27" fmla="*/ 6 h 7"/>
                  <a:gd name="T28" fmla="*/ 40 w 42"/>
                  <a:gd name="T29" fmla="*/ 7 h 7"/>
                  <a:gd name="T30" fmla="*/ 39 w 42"/>
                  <a:gd name="T3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7">
                    <a:moveTo>
                      <a:pt x="39" y="7"/>
                    </a:moveTo>
                    <a:lnTo>
                      <a:pt x="1" y="7"/>
                    </a:lnTo>
                    <a:lnTo>
                      <a:pt x="1" y="7"/>
                    </a:lnTo>
                    <a:lnTo>
                      <a:pt x="1" y="6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1"/>
                    </a:lnTo>
                    <a:lnTo>
                      <a:pt x="42" y="3"/>
                    </a:lnTo>
                    <a:lnTo>
                      <a:pt x="42" y="4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0" y="7"/>
                    </a:lnTo>
                    <a:lnTo>
                      <a:pt x="39" y="7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2" name="Freeform 120"/>
              <p:cNvSpPr>
                <a:spLocks/>
              </p:cNvSpPr>
              <p:nvPr/>
            </p:nvSpPr>
            <p:spPr bwMode="auto">
              <a:xfrm>
                <a:off x="3714750" y="2351088"/>
                <a:ext cx="39688" cy="7938"/>
              </a:xfrm>
              <a:custGeom>
                <a:avLst/>
                <a:gdLst>
                  <a:gd name="T0" fmla="*/ 22 w 25"/>
                  <a:gd name="T1" fmla="*/ 5 h 5"/>
                  <a:gd name="T2" fmla="*/ 2 w 25"/>
                  <a:gd name="T3" fmla="*/ 5 h 5"/>
                  <a:gd name="T4" fmla="*/ 1 w 25"/>
                  <a:gd name="T5" fmla="*/ 5 h 5"/>
                  <a:gd name="T6" fmla="*/ 0 w 25"/>
                  <a:gd name="T7" fmla="*/ 5 h 5"/>
                  <a:gd name="T8" fmla="*/ 0 w 25"/>
                  <a:gd name="T9" fmla="*/ 4 h 5"/>
                  <a:gd name="T10" fmla="*/ 0 w 25"/>
                  <a:gd name="T11" fmla="*/ 3 h 5"/>
                  <a:gd name="T12" fmla="*/ 0 w 25"/>
                  <a:gd name="T13" fmla="*/ 1 h 5"/>
                  <a:gd name="T14" fmla="*/ 0 w 25"/>
                  <a:gd name="T15" fmla="*/ 1 h 5"/>
                  <a:gd name="T16" fmla="*/ 2 w 25"/>
                  <a:gd name="T17" fmla="*/ 0 h 5"/>
                  <a:gd name="T18" fmla="*/ 22 w 25"/>
                  <a:gd name="T19" fmla="*/ 0 h 5"/>
                  <a:gd name="T20" fmla="*/ 23 w 25"/>
                  <a:gd name="T21" fmla="*/ 0 h 5"/>
                  <a:gd name="T22" fmla="*/ 25 w 25"/>
                  <a:gd name="T23" fmla="*/ 1 h 5"/>
                  <a:gd name="T24" fmla="*/ 25 w 25"/>
                  <a:gd name="T25" fmla="*/ 1 h 5"/>
                  <a:gd name="T26" fmla="*/ 25 w 25"/>
                  <a:gd name="T27" fmla="*/ 3 h 5"/>
                  <a:gd name="T28" fmla="*/ 25 w 25"/>
                  <a:gd name="T29" fmla="*/ 4 h 5"/>
                  <a:gd name="T30" fmla="*/ 25 w 25"/>
                  <a:gd name="T31" fmla="*/ 5 h 5"/>
                  <a:gd name="T32" fmla="*/ 23 w 25"/>
                  <a:gd name="T33" fmla="*/ 5 h 5"/>
                  <a:gd name="T34" fmla="*/ 22 w 25"/>
                  <a:gd name="T3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5">
                    <a:moveTo>
                      <a:pt x="22" y="5"/>
                    </a:moveTo>
                    <a:lnTo>
                      <a:pt x="2" y="5"/>
                    </a:lnTo>
                    <a:lnTo>
                      <a:pt x="1" y="5"/>
                    </a:lnTo>
                    <a:lnTo>
                      <a:pt x="0" y="5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22" y="0"/>
                    </a:lnTo>
                    <a:lnTo>
                      <a:pt x="23" y="0"/>
                    </a:lnTo>
                    <a:lnTo>
                      <a:pt x="25" y="1"/>
                    </a:lnTo>
                    <a:lnTo>
                      <a:pt x="25" y="1"/>
                    </a:lnTo>
                    <a:lnTo>
                      <a:pt x="25" y="3"/>
                    </a:lnTo>
                    <a:lnTo>
                      <a:pt x="25" y="4"/>
                    </a:lnTo>
                    <a:lnTo>
                      <a:pt x="25" y="5"/>
                    </a:lnTo>
                    <a:lnTo>
                      <a:pt x="23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3" name="Freeform 121"/>
              <p:cNvSpPr>
                <a:spLocks/>
              </p:cNvSpPr>
              <p:nvPr/>
            </p:nvSpPr>
            <p:spPr bwMode="auto">
              <a:xfrm>
                <a:off x="3687763" y="2389188"/>
                <a:ext cx="66675" cy="7938"/>
              </a:xfrm>
              <a:custGeom>
                <a:avLst/>
                <a:gdLst>
                  <a:gd name="T0" fmla="*/ 39 w 42"/>
                  <a:gd name="T1" fmla="*/ 5 h 5"/>
                  <a:gd name="T2" fmla="*/ 1 w 42"/>
                  <a:gd name="T3" fmla="*/ 5 h 5"/>
                  <a:gd name="T4" fmla="*/ 1 w 42"/>
                  <a:gd name="T5" fmla="*/ 5 h 5"/>
                  <a:gd name="T6" fmla="*/ 1 w 42"/>
                  <a:gd name="T7" fmla="*/ 4 h 5"/>
                  <a:gd name="T8" fmla="*/ 0 w 42"/>
                  <a:gd name="T9" fmla="*/ 2 h 5"/>
                  <a:gd name="T10" fmla="*/ 1 w 42"/>
                  <a:gd name="T11" fmla="*/ 1 h 5"/>
                  <a:gd name="T12" fmla="*/ 1 w 42"/>
                  <a:gd name="T13" fmla="*/ 0 h 5"/>
                  <a:gd name="T14" fmla="*/ 1 w 42"/>
                  <a:gd name="T15" fmla="*/ 0 h 5"/>
                  <a:gd name="T16" fmla="*/ 39 w 42"/>
                  <a:gd name="T17" fmla="*/ 0 h 5"/>
                  <a:gd name="T18" fmla="*/ 40 w 42"/>
                  <a:gd name="T19" fmla="*/ 0 h 5"/>
                  <a:gd name="T20" fmla="*/ 42 w 42"/>
                  <a:gd name="T21" fmla="*/ 1 h 5"/>
                  <a:gd name="T22" fmla="*/ 42 w 42"/>
                  <a:gd name="T23" fmla="*/ 1 h 5"/>
                  <a:gd name="T24" fmla="*/ 42 w 42"/>
                  <a:gd name="T25" fmla="*/ 2 h 5"/>
                  <a:gd name="T26" fmla="*/ 42 w 42"/>
                  <a:gd name="T27" fmla="*/ 4 h 5"/>
                  <a:gd name="T28" fmla="*/ 40 w 42"/>
                  <a:gd name="T29" fmla="*/ 5 h 5"/>
                  <a:gd name="T30" fmla="*/ 39 w 42"/>
                  <a:gd name="T3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5">
                    <a:moveTo>
                      <a:pt x="39" y="5"/>
                    </a:moveTo>
                    <a:lnTo>
                      <a:pt x="1" y="5"/>
                    </a:lnTo>
                    <a:lnTo>
                      <a:pt x="1" y="5"/>
                    </a:lnTo>
                    <a:lnTo>
                      <a:pt x="1" y="4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2" y="1"/>
                    </a:lnTo>
                    <a:lnTo>
                      <a:pt x="42" y="1"/>
                    </a:lnTo>
                    <a:lnTo>
                      <a:pt x="42" y="2"/>
                    </a:lnTo>
                    <a:lnTo>
                      <a:pt x="42" y="4"/>
                    </a:lnTo>
                    <a:lnTo>
                      <a:pt x="40" y="5"/>
                    </a:lnTo>
                    <a:lnTo>
                      <a:pt x="39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4" name="Freeform 122"/>
              <p:cNvSpPr>
                <a:spLocks/>
              </p:cNvSpPr>
              <p:nvPr/>
            </p:nvSpPr>
            <p:spPr bwMode="auto">
              <a:xfrm>
                <a:off x="3687763" y="2408238"/>
                <a:ext cx="66675" cy="9525"/>
              </a:xfrm>
              <a:custGeom>
                <a:avLst/>
                <a:gdLst>
                  <a:gd name="T0" fmla="*/ 39 w 42"/>
                  <a:gd name="T1" fmla="*/ 6 h 6"/>
                  <a:gd name="T2" fmla="*/ 1 w 42"/>
                  <a:gd name="T3" fmla="*/ 6 h 6"/>
                  <a:gd name="T4" fmla="*/ 1 w 42"/>
                  <a:gd name="T5" fmla="*/ 6 h 6"/>
                  <a:gd name="T6" fmla="*/ 1 w 42"/>
                  <a:gd name="T7" fmla="*/ 4 h 6"/>
                  <a:gd name="T8" fmla="*/ 0 w 42"/>
                  <a:gd name="T9" fmla="*/ 4 h 6"/>
                  <a:gd name="T10" fmla="*/ 0 w 42"/>
                  <a:gd name="T11" fmla="*/ 3 h 6"/>
                  <a:gd name="T12" fmla="*/ 1 w 42"/>
                  <a:gd name="T13" fmla="*/ 0 h 6"/>
                  <a:gd name="T14" fmla="*/ 1 w 42"/>
                  <a:gd name="T15" fmla="*/ 0 h 6"/>
                  <a:gd name="T16" fmla="*/ 1 w 42"/>
                  <a:gd name="T17" fmla="*/ 0 h 6"/>
                  <a:gd name="T18" fmla="*/ 39 w 42"/>
                  <a:gd name="T19" fmla="*/ 0 h 6"/>
                  <a:gd name="T20" fmla="*/ 40 w 42"/>
                  <a:gd name="T21" fmla="*/ 0 h 6"/>
                  <a:gd name="T22" fmla="*/ 42 w 42"/>
                  <a:gd name="T23" fmla="*/ 0 h 6"/>
                  <a:gd name="T24" fmla="*/ 42 w 42"/>
                  <a:gd name="T25" fmla="*/ 2 h 6"/>
                  <a:gd name="T26" fmla="*/ 42 w 42"/>
                  <a:gd name="T27" fmla="*/ 3 h 6"/>
                  <a:gd name="T28" fmla="*/ 42 w 42"/>
                  <a:gd name="T29" fmla="*/ 4 h 6"/>
                  <a:gd name="T30" fmla="*/ 42 w 42"/>
                  <a:gd name="T31" fmla="*/ 4 h 6"/>
                  <a:gd name="T32" fmla="*/ 40 w 42"/>
                  <a:gd name="T33" fmla="*/ 6 h 6"/>
                  <a:gd name="T34" fmla="*/ 39 w 42"/>
                  <a:gd name="T3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2" h="6">
                    <a:moveTo>
                      <a:pt x="39" y="6"/>
                    </a:moveTo>
                    <a:lnTo>
                      <a:pt x="1" y="6"/>
                    </a:lnTo>
                    <a:lnTo>
                      <a:pt x="1" y="6"/>
                    </a:lnTo>
                    <a:lnTo>
                      <a:pt x="1" y="4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2" y="0"/>
                    </a:lnTo>
                    <a:lnTo>
                      <a:pt x="42" y="2"/>
                    </a:lnTo>
                    <a:lnTo>
                      <a:pt x="42" y="3"/>
                    </a:lnTo>
                    <a:lnTo>
                      <a:pt x="42" y="4"/>
                    </a:lnTo>
                    <a:lnTo>
                      <a:pt x="42" y="4"/>
                    </a:lnTo>
                    <a:lnTo>
                      <a:pt x="40" y="6"/>
                    </a:lnTo>
                    <a:lnTo>
                      <a:pt x="39" y="6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5" name="Freeform 123"/>
              <p:cNvSpPr>
                <a:spLocks noEditPoints="1"/>
              </p:cNvSpPr>
              <p:nvPr/>
            </p:nvSpPr>
            <p:spPr bwMode="auto">
              <a:xfrm>
                <a:off x="3665538" y="2314575"/>
                <a:ext cx="111125" cy="133350"/>
              </a:xfrm>
              <a:custGeom>
                <a:avLst/>
                <a:gdLst>
                  <a:gd name="T0" fmla="*/ 63 w 70"/>
                  <a:gd name="T1" fmla="*/ 0 h 84"/>
                  <a:gd name="T2" fmla="*/ 22 w 70"/>
                  <a:gd name="T3" fmla="*/ 0 h 84"/>
                  <a:gd name="T4" fmla="*/ 0 w 70"/>
                  <a:gd name="T5" fmla="*/ 21 h 84"/>
                  <a:gd name="T6" fmla="*/ 0 w 70"/>
                  <a:gd name="T7" fmla="*/ 77 h 84"/>
                  <a:gd name="T8" fmla="*/ 1 w 70"/>
                  <a:gd name="T9" fmla="*/ 80 h 84"/>
                  <a:gd name="T10" fmla="*/ 3 w 70"/>
                  <a:gd name="T11" fmla="*/ 83 h 84"/>
                  <a:gd name="T12" fmla="*/ 4 w 70"/>
                  <a:gd name="T13" fmla="*/ 84 h 84"/>
                  <a:gd name="T14" fmla="*/ 7 w 70"/>
                  <a:gd name="T15" fmla="*/ 84 h 84"/>
                  <a:gd name="T16" fmla="*/ 70 w 70"/>
                  <a:gd name="T17" fmla="*/ 84 h 84"/>
                  <a:gd name="T18" fmla="*/ 70 w 70"/>
                  <a:gd name="T19" fmla="*/ 7 h 84"/>
                  <a:gd name="T20" fmla="*/ 68 w 70"/>
                  <a:gd name="T21" fmla="*/ 5 h 84"/>
                  <a:gd name="T22" fmla="*/ 67 w 70"/>
                  <a:gd name="T23" fmla="*/ 2 h 84"/>
                  <a:gd name="T24" fmla="*/ 66 w 70"/>
                  <a:gd name="T25" fmla="*/ 0 h 84"/>
                  <a:gd name="T26" fmla="*/ 63 w 70"/>
                  <a:gd name="T27" fmla="*/ 0 h 84"/>
                  <a:gd name="T28" fmla="*/ 64 w 70"/>
                  <a:gd name="T29" fmla="*/ 79 h 84"/>
                  <a:gd name="T30" fmla="*/ 10 w 70"/>
                  <a:gd name="T31" fmla="*/ 79 h 84"/>
                  <a:gd name="T32" fmla="*/ 8 w 70"/>
                  <a:gd name="T33" fmla="*/ 79 h 84"/>
                  <a:gd name="T34" fmla="*/ 7 w 70"/>
                  <a:gd name="T35" fmla="*/ 77 h 84"/>
                  <a:gd name="T36" fmla="*/ 5 w 70"/>
                  <a:gd name="T37" fmla="*/ 76 h 84"/>
                  <a:gd name="T38" fmla="*/ 5 w 70"/>
                  <a:gd name="T39" fmla="*/ 75 h 84"/>
                  <a:gd name="T40" fmla="*/ 5 w 70"/>
                  <a:gd name="T41" fmla="*/ 24 h 84"/>
                  <a:gd name="T42" fmla="*/ 19 w 70"/>
                  <a:gd name="T43" fmla="*/ 24 h 84"/>
                  <a:gd name="T44" fmla="*/ 21 w 70"/>
                  <a:gd name="T45" fmla="*/ 24 h 84"/>
                  <a:gd name="T46" fmla="*/ 24 w 70"/>
                  <a:gd name="T47" fmla="*/ 23 h 84"/>
                  <a:gd name="T48" fmla="*/ 25 w 70"/>
                  <a:gd name="T49" fmla="*/ 21 h 84"/>
                  <a:gd name="T50" fmla="*/ 25 w 70"/>
                  <a:gd name="T51" fmla="*/ 19 h 84"/>
                  <a:gd name="T52" fmla="*/ 25 w 70"/>
                  <a:gd name="T53" fmla="*/ 6 h 84"/>
                  <a:gd name="T54" fmla="*/ 60 w 70"/>
                  <a:gd name="T55" fmla="*/ 6 h 84"/>
                  <a:gd name="T56" fmla="*/ 61 w 70"/>
                  <a:gd name="T57" fmla="*/ 6 h 84"/>
                  <a:gd name="T58" fmla="*/ 63 w 70"/>
                  <a:gd name="T59" fmla="*/ 6 h 84"/>
                  <a:gd name="T60" fmla="*/ 64 w 70"/>
                  <a:gd name="T61" fmla="*/ 9 h 84"/>
                  <a:gd name="T62" fmla="*/ 64 w 70"/>
                  <a:gd name="T63" fmla="*/ 10 h 84"/>
                  <a:gd name="T64" fmla="*/ 64 w 70"/>
                  <a:gd name="T65" fmla="*/ 7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0" h="84">
                    <a:moveTo>
                      <a:pt x="63" y="0"/>
                    </a:moveTo>
                    <a:lnTo>
                      <a:pt x="22" y="0"/>
                    </a:lnTo>
                    <a:lnTo>
                      <a:pt x="0" y="21"/>
                    </a:lnTo>
                    <a:lnTo>
                      <a:pt x="0" y="77"/>
                    </a:lnTo>
                    <a:lnTo>
                      <a:pt x="1" y="80"/>
                    </a:lnTo>
                    <a:lnTo>
                      <a:pt x="3" y="83"/>
                    </a:lnTo>
                    <a:lnTo>
                      <a:pt x="4" y="84"/>
                    </a:lnTo>
                    <a:lnTo>
                      <a:pt x="7" y="84"/>
                    </a:lnTo>
                    <a:lnTo>
                      <a:pt x="70" y="84"/>
                    </a:lnTo>
                    <a:lnTo>
                      <a:pt x="70" y="7"/>
                    </a:lnTo>
                    <a:lnTo>
                      <a:pt x="68" y="5"/>
                    </a:lnTo>
                    <a:lnTo>
                      <a:pt x="67" y="2"/>
                    </a:lnTo>
                    <a:lnTo>
                      <a:pt x="66" y="0"/>
                    </a:lnTo>
                    <a:lnTo>
                      <a:pt x="63" y="0"/>
                    </a:lnTo>
                    <a:close/>
                    <a:moveTo>
                      <a:pt x="64" y="79"/>
                    </a:moveTo>
                    <a:lnTo>
                      <a:pt x="10" y="79"/>
                    </a:lnTo>
                    <a:lnTo>
                      <a:pt x="8" y="79"/>
                    </a:lnTo>
                    <a:lnTo>
                      <a:pt x="7" y="77"/>
                    </a:lnTo>
                    <a:lnTo>
                      <a:pt x="5" y="76"/>
                    </a:lnTo>
                    <a:lnTo>
                      <a:pt x="5" y="75"/>
                    </a:lnTo>
                    <a:lnTo>
                      <a:pt x="5" y="24"/>
                    </a:lnTo>
                    <a:lnTo>
                      <a:pt x="19" y="24"/>
                    </a:lnTo>
                    <a:lnTo>
                      <a:pt x="21" y="24"/>
                    </a:lnTo>
                    <a:lnTo>
                      <a:pt x="24" y="23"/>
                    </a:lnTo>
                    <a:lnTo>
                      <a:pt x="25" y="21"/>
                    </a:lnTo>
                    <a:lnTo>
                      <a:pt x="25" y="19"/>
                    </a:lnTo>
                    <a:lnTo>
                      <a:pt x="25" y="6"/>
                    </a:lnTo>
                    <a:lnTo>
                      <a:pt x="60" y="6"/>
                    </a:lnTo>
                    <a:lnTo>
                      <a:pt x="61" y="6"/>
                    </a:lnTo>
                    <a:lnTo>
                      <a:pt x="63" y="6"/>
                    </a:lnTo>
                    <a:lnTo>
                      <a:pt x="64" y="9"/>
                    </a:lnTo>
                    <a:lnTo>
                      <a:pt x="64" y="10"/>
                    </a:lnTo>
                    <a:lnTo>
                      <a:pt x="64" y="79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6" name="Freeform 124"/>
              <p:cNvSpPr>
                <a:spLocks/>
              </p:cNvSpPr>
              <p:nvPr/>
            </p:nvSpPr>
            <p:spPr bwMode="auto">
              <a:xfrm>
                <a:off x="3402013" y="2419350"/>
                <a:ext cx="44450" cy="77788"/>
              </a:xfrm>
              <a:custGeom>
                <a:avLst/>
                <a:gdLst>
                  <a:gd name="T0" fmla="*/ 28 w 28"/>
                  <a:gd name="T1" fmla="*/ 17 h 49"/>
                  <a:gd name="T2" fmla="*/ 28 w 28"/>
                  <a:gd name="T3" fmla="*/ 49 h 49"/>
                  <a:gd name="T4" fmla="*/ 0 w 28"/>
                  <a:gd name="T5" fmla="*/ 32 h 49"/>
                  <a:gd name="T6" fmla="*/ 0 w 28"/>
                  <a:gd name="T7" fmla="*/ 0 h 49"/>
                  <a:gd name="T8" fmla="*/ 28 w 28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9">
                    <a:moveTo>
                      <a:pt x="28" y="17"/>
                    </a:moveTo>
                    <a:lnTo>
                      <a:pt x="28" y="49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28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7" name="Freeform 125"/>
              <p:cNvSpPr>
                <a:spLocks/>
              </p:cNvSpPr>
              <p:nvPr/>
            </p:nvSpPr>
            <p:spPr bwMode="auto">
              <a:xfrm>
                <a:off x="3457575" y="2419350"/>
                <a:ext cx="46038" cy="77788"/>
              </a:xfrm>
              <a:custGeom>
                <a:avLst/>
                <a:gdLst>
                  <a:gd name="T0" fmla="*/ 0 w 29"/>
                  <a:gd name="T1" fmla="*/ 17 h 49"/>
                  <a:gd name="T2" fmla="*/ 0 w 29"/>
                  <a:gd name="T3" fmla="*/ 49 h 49"/>
                  <a:gd name="T4" fmla="*/ 29 w 29"/>
                  <a:gd name="T5" fmla="*/ 32 h 49"/>
                  <a:gd name="T6" fmla="*/ 29 w 29"/>
                  <a:gd name="T7" fmla="*/ 0 h 49"/>
                  <a:gd name="T8" fmla="*/ 0 w 2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9">
                    <a:moveTo>
                      <a:pt x="0" y="17"/>
                    </a:moveTo>
                    <a:lnTo>
                      <a:pt x="0" y="49"/>
                    </a:lnTo>
                    <a:lnTo>
                      <a:pt x="29" y="32"/>
                    </a:lnTo>
                    <a:lnTo>
                      <a:pt x="29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8" name="Freeform 126"/>
              <p:cNvSpPr>
                <a:spLocks/>
              </p:cNvSpPr>
              <p:nvPr/>
            </p:nvSpPr>
            <p:spPr bwMode="auto">
              <a:xfrm>
                <a:off x="3406775" y="2386013"/>
                <a:ext cx="88900" cy="50800"/>
              </a:xfrm>
              <a:custGeom>
                <a:avLst/>
                <a:gdLst>
                  <a:gd name="T0" fmla="*/ 28 w 56"/>
                  <a:gd name="T1" fmla="*/ 32 h 32"/>
                  <a:gd name="T2" fmla="*/ 0 w 56"/>
                  <a:gd name="T3" fmla="*/ 16 h 32"/>
                  <a:gd name="T4" fmla="*/ 28 w 56"/>
                  <a:gd name="T5" fmla="*/ 0 h 32"/>
                  <a:gd name="T6" fmla="*/ 56 w 56"/>
                  <a:gd name="T7" fmla="*/ 16 h 32"/>
                  <a:gd name="T8" fmla="*/ 28 w 5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2">
                    <a:moveTo>
                      <a:pt x="28" y="32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2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9" name="Freeform 127"/>
              <p:cNvSpPr>
                <a:spLocks/>
              </p:cNvSpPr>
              <p:nvPr/>
            </p:nvSpPr>
            <p:spPr bwMode="auto">
              <a:xfrm>
                <a:off x="3514725" y="2419350"/>
                <a:ext cx="44450" cy="77788"/>
              </a:xfrm>
              <a:custGeom>
                <a:avLst/>
                <a:gdLst>
                  <a:gd name="T0" fmla="*/ 28 w 28"/>
                  <a:gd name="T1" fmla="*/ 17 h 49"/>
                  <a:gd name="T2" fmla="*/ 28 w 28"/>
                  <a:gd name="T3" fmla="*/ 49 h 49"/>
                  <a:gd name="T4" fmla="*/ 0 w 28"/>
                  <a:gd name="T5" fmla="*/ 32 h 49"/>
                  <a:gd name="T6" fmla="*/ 0 w 28"/>
                  <a:gd name="T7" fmla="*/ 0 h 49"/>
                  <a:gd name="T8" fmla="*/ 28 w 28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9">
                    <a:moveTo>
                      <a:pt x="28" y="17"/>
                    </a:moveTo>
                    <a:lnTo>
                      <a:pt x="28" y="49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28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0" name="Freeform 128"/>
              <p:cNvSpPr>
                <a:spLocks/>
              </p:cNvSpPr>
              <p:nvPr/>
            </p:nvSpPr>
            <p:spPr bwMode="auto">
              <a:xfrm>
                <a:off x="3570288" y="2419350"/>
                <a:ext cx="41275" cy="77788"/>
              </a:xfrm>
              <a:custGeom>
                <a:avLst/>
                <a:gdLst>
                  <a:gd name="T0" fmla="*/ 0 w 26"/>
                  <a:gd name="T1" fmla="*/ 17 h 49"/>
                  <a:gd name="T2" fmla="*/ 0 w 26"/>
                  <a:gd name="T3" fmla="*/ 49 h 49"/>
                  <a:gd name="T4" fmla="*/ 26 w 26"/>
                  <a:gd name="T5" fmla="*/ 32 h 49"/>
                  <a:gd name="T6" fmla="*/ 26 w 26"/>
                  <a:gd name="T7" fmla="*/ 0 h 49"/>
                  <a:gd name="T8" fmla="*/ 0 w 26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9">
                    <a:moveTo>
                      <a:pt x="0" y="17"/>
                    </a:moveTo>
                    <a:lnTo>
                      <a:pt x="0" y="49"/>
                    </a:lnTo>
                    <a:lnTo>
                      <a:pt x="26" y="32"/>
                    </a:lnTo>
                    <a:lnTo>
                      <a:pt x="26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1" name="Freeform 129"/>
              <p:cNvSpPr>
                <a:spLocks/>
              </p:cNvSpPr>
              <p:nvPr/>
            </p:nvSpPr>
            <p:spPr bwMode="auto">
              <a:xfrm>
                <a:off x="3517900" y="2386013"/>
                <a:ext cx="88900" cy="50800"/>
              </a:xfrm>
              <a:custGeom>
                <a:avLst/>
                <a:gdLst>
                  <a:gd name="T0" fmla="*/ 28 w 56"/>
                  <a:gd name="T1" fmla="*/ 32 h 32"/>
                  <a:gd name="T2" fmla="*/ 0 w 56"/>
                  <a:gd name="T3" fmla="*/ 16 h 32"/>
                  <a:gd name="T4" fmla="*/ 28 w 56"/>
                  <a:gd name="T5" fmla="*/ 0 h 32"/>
                  <a:gd name="T6" fmla="*/ 56 w 56"/>
                  <a:gd name="T7" fmla="*/ 16 h 32"/>
                  <a:gd name="T8" fmla="*/ 28 w 5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2">
                    <a:moveTo>
                      <a:pt x="28" y="32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2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2" name="Freeform 130"/>
              <p:cNvSpPr>
                <a:spLocks/>
              </p:cNvSpPr>
              <p:nvPr/>
            </p:nvSpPr>
            <p:spPr bwMode="auto">
              <a:xfrm>
                <a:off x="3457575" y="2517775"/>
                <a:ext cx="46038" cy="74613"/>
              </a:xfrm>
              <a:custGeom>
                <a:avLst/>
                <a:gdLst>
                  <a:gd name="T0" fmla="*/ 29 w 29"/>
                  <a:gd name="T1" fmla="*/ 15 h 47"/>
                  <a:gd name="T2" fmla="*/ 29 w 29"/>
                  <a:gd name="T3" fmla="*/ 47 h 47"/>
                  <a:gd name="T4" fmla="*/ 0 w 29"/>
                  <a:gd name="T5" fmla="*/ 31 h 47"/>
                  <a:gd name="T6" fmla="*/ 0 w 29"/>
                  <a:gd name="T7" fmla="*/ 0 h 47"/>
                  <a:gd name="T8" fmla="*/ 29 w 29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7">
                    <a:moveTo>
                      <a:pt x="29" y="15"/>
                    </a:moveTo>
                    <a:lnTo>
                      <a:pt x="29" y="47"/>
                    </a:lnTo>
                    <a:lnTo>
                      <a:pt x="0" y="31"/>
                    </a:lnTo>
                    <a:lnTo>
                      <a:pt x="0" y="0"/>
                    </a:lnTo>
                    <a:lnTo>
                      <a:pt x="29" y="15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3" name="Freeform 131"/>
              <p:cNvSpPr>
                <a:spLocks/>
              </p:cNvSpPr>
              <p:nvPr/>
            </p:nvSpPr>
            <p:spPr bwMode="auto">
              <a:xfrm>
                <a:off x="3514725" y="2517775"/>
                <a:ext cx="44450" cy="74613"/>
              </a:xfrm>
              <a:custGeom>
                <a:avLst/>
                <a:gdLst>
                  <a:gd name="T0" fmla="*/ 0 w 28"/>
                  <a:gd name="T1" fmla="*/ 15 h 47"/>
                  <a:gd name="T2" fmla="*/ 0 w 28"/>
                  <a:gd name="T3" fmla="*/ 47 h 47"/>
                  <a:gd name="T4" fmla="*/ 28 w 28"/>
                  <a:gd name="T5" fmla="*/ 31 h 47"/>
                  <a:gd name="T6" fmla="*/ 28 w 28"/>
                  <a:gd name="T7" fmla="*/ 0 h 47"/>
                  <a:gd name="T8" fmla="*/ 0 w 28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7">
                    <a:moveTo>
                      <a:pt x="0" y="15"/>
                    </a:moveTo>
                    <a:lnTo>
                      <a:pt x="0" y="47"/>
                    </a:lnTo>
                    <a:lnTo>
                      <a:pt x="28" y="31"/>
                    </a:lnTo>
                    <a:lnTo>
                      <a:pt x="28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4" name="Freeform 132"/>
              <p:cNvSpPr>
                <a:spLocks/>
              </p:cNvSpPr>
              <p:nvPr/>
            </p:nvSpPr>
            <p:spPr bwMode="auto">
              <a:xfrm>
                <a:off x="3462338" y="2481263"/>
                <a:ext cx="88900" cy="52388"/>
              </a:xfrm>
              <a:custGeom>
                <a:avLst/>
                <a:gdLst>
                  <a:gd name="T0" fmla="*/ 28 w 56"/>
                  <a:gd name="T1" fmla="*/ 33 h 33"/>
                  <a:gd name="T2" fmla="*/ 0 w 56"/>
                  <a:gd name="T3" fmla="*/ 16 h 33"/>
                  <a:gd name="T4" fmla="*/ 28 w 56"/>
                  <a:gd name="T5" fmla="*/ 0 h 33"/>
                  <a:gd name="T6" fmla="*/ 56 w 56"/>
                  <a:gd name="T7" fmla="*/ 16 h 33"/>
                  <a:gd name="T8" fmla="*/ 28 w 56"/>
                  <a:gd name="T9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3">
                    <a:moveTo>
                      <a:pt x="28" y="33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3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5" name="Freeform 133"/>
              <p:cNvSpPr>
                <a:spLocks/>
              </p:cNvSpPr>
              <p:nvPr/>
            </p:nvSpPr>
            <p:spPr bwMode="auto">
              <a:xfrm>
                <a:off x="3411538" y="2640013"/>
                <a:ext cx="17463" cy="41275"/>
              </a:xfrm>
              <a:custGeom>
                <a:avLst/>
                <a:gdLst>
                  <a:gd name="T0" fmla="*/ 8 w 8"/>
                  <a:gd name="T1" fmla="*/ 0 h 19"/>
                  <a:gd name="T2" fmla="*/ 8 w 8"/>
                  <a:gd name="T3" fmla="*/ 19 h 19"/>
                  <a:gd name="T4" fmla="*/ 4 w 8"/>
                  <a:gd name="T5" fmla="*/ 19 h 19"/>
                  <a:gd name="T6" fmla="*/ 4 w 8"/>
                  <a:gd name="T7" fmla="*/ 4 h 19"/>
                  <a:gd name="T8" fmla="*/ 3 w 8"/>
                  <a:gd name="T9" fmla="*/ 5 h 19"/>
                  <a:gd name="T10" fmla="*/ 2 w 8"/>
                  <a:gd name="T11" fmla="*/ 6 h 19"/>
                  <a:gd name="T12" fmla="*/ 1 w 8"/>
                  <a:gd name="T13" fmla="*/ 6 h 19"/>
                  <a:gd name="T14" fmla="*/ 0 w 8"/>
                  <a:gd name="T15" fmla="*/ 6 h 19"/>
                  <a:gd name="T16" fmla="*/ 0 w 8"/>
                  <a:gd name="T17" fmla="*/ 2 h 19"/>
                  <a:gd name="T18" fmla="*/ 3 w 8"/>
                  <a:gd name="T19" fmla="*/ 1 h 19"/>
                  <a:gd name="T20" fmla="*/ 6 w 8"/>
                  <a:gd name="T21" fmla="*/ 0 h 19"/>
                  <a:gd name="T22" fmla="*/ 8 w 8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9">
                    <a:moveTo>
                      <a:pt x="8" y="0"/>
                    </a:moveTo>
                    <a:cubicBezTo>
                      <a:pt x="8" y="19"/>
                      <a:pt x="8" y="19"/>
                      <a:pt x="8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5"/>
                      <a:pt x="3" y="5"/>
                    </a:cubicBezTo>
                    <a:cubicBezTo>
                      <a:pt x="3" y="5"/>
                      <a:pt x="3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1"/>
                      <a:pt x="5" y="0"/>
                      <a:pt x="6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6" name="Freeform 134"/>
              <p:cNvSpPr>
                <a:spLocks noEditPoints="1"/>
              </p:cNvSpPr>
              <p:nvPr/>
            </p:nvSpPr>
            <p:spPr bwMode="auto">
              <a:xfrm>
                <a:off x="3444875" y="2640013"/>
                <a:ext cx="33338" cy="41275"/>
              </a:xfrm>
              <a:custGeom>
                <a:avLst/>
                <a:gdLst>
                  <a:gd name="T0" fmla="*/ 8 w 15"/>
                  <a:gd name="T1" fmla="*/ 19 h 19"/>
                  <a:gd name="T2" fmla="*/ 0 w 15"/>
                  <a:gd name="T3" fmla="*/ 10 h 19"/>
                  <a:gd name="T4" fmla="*/ 2 w 15"/>
                  <a:gd name="T5" fmla="*/ 2 h 19"/>
                  <a:gd name="T6" fmla="*/ 8 w 15"/>
                  <a:gd name="T7" fmla="*/ 0 h 19"/>
                  <a:gd name="T8" fmla="*/ 15 w 15"/>
                  <a:gd name="T9" fmla="*/ 10 h 19"/>
                  <a:gd name="T10" fmla="*/ 13 w 15"/>
                  <a:gd name="T11" fmla="*/ 17 h 19"/>
                  <a:gd name="T12" fmla="*/ 8 w 15"/>
                  <a:gd name="T13" fmla="*/ 19 h 19"/>
                  <a:gd name="T14" fmla="*/ 8 w 15"/>
                  <a:gd name="T15" fmla="*/ 3 h 19"/>
                  <a:gd name="T16" fmla="*/ 5 w 15"/>
                  <a:gd name="T17" fmla="*/ 10 h 19"/>
                  <a:gd name="T18" fmla="*/ 8 w 15"/>
                  <a:gd name="T19" fmla="*/ 16 h 19"/>
                  <a:gd name="T20" fmla="*/ 10 w 15"/>
                  <a:gd name="T21" fmla="*/ 10 h 19"/>
                  <a:gd name="T22" fmla="*/ 8 w 15"/>
                  <a:gd name="T23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9">
                    <a:moveTo>
                      <a:pt x="8" y="19"/>
                    </a:moveTo>
                    <a:cubicBezTo>
                      <a:pt x="2" y="19"/>
                      <a:pt x="0" y="17"/>
                      <a:pt x="0" y="10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5" y="3"/>
                      <a:pt x="15" y="10"/>
                    </a:cubicBezTo>
                    <a:cubicBezTo>
                      <a:pt x="15" y="13"/>
                      <a:pt x="14" y="15"/>
                      <a:pt x="13" y="17"/>
                    </a:cubicBezTo>
                    <a:cubicBezTo>
                      <a:pt x="11" y="19"/>
                      <a:pt x="10" y="19"/>
                      <a:pt x="8" y="19"/>
                    </a:cubicBezTo>
                    <a:close/>
                    <a:moveTo>
                      <a:pt x="8" y="3"/>
                    </a:moveTo>
                    <a:cubicBezTo>
                      <a:pt x="5" y="3"/>
                      <a:pt x="5" y="5"/>
                      <a:pt x="5" y="10"/>
                    </a:cubicBezTo>
                    <a:cubicBezTo>
                      <a:pt x="5" y="14"/>
                      <a:pt x="5" y="16"/>
                      <a:pt x="8" y="16"/>
                    </a:cubicBezTo>
                    <a:cubicBezTo>
                      <a:pt x="9" y="16"/>
                      <a:pt x="10" y="14"/>
                      <a:pt x="10" y="10"/>
                    </a:cubicBezTo>
                    <a:cubicBezTo>
                      <a:pt x="10" y="5"/>
                      <a:pt x="9" y="3"/>
                      <a:pt x="8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7" name="Freeform 135"/>
              <p:cNvSpPr>
                <a:spLocks/>
              </p:cNvSpPr>
              <p:nvPr/>
            </p:nvSpPr>
            <p:spPr bwMode="auto">
              <a:xfrm>
                <a:off x="3487738" y="2640013"/>
                <a:ext cx="17463" cy="41275"/>
              </a:xfrm>
              <a:custGeom>
                <a:avLst/>
                <a:gdLst>
                  <a:gd name="T0" fmla="*/ 8 w 8"/>
                  <a:gd name="T1" fmla="*/ 0 h 19"/>
                  <a:gd name="T2" fmla="*/ 8 w 8"/>
                  <a:gd name="T3" fmla="*/ 19 h 19"/>
                  <a:gd name="T4" fmla="*/ 4 w 8"/>
                  <a:gd name="T5" fmla="*/ 19 h 19"/>
                  <a:gd name="T6" fmla="*/ 4 w 8"/>
                  <a:gd name="T7" fmla="*/ 4 h 19"/>
                  <a:gd name="T8" fmla="*/ 3 w 8"/>
                  <a:gd name="T9" fmla="*/ 5 h 19"/>
                  <a:gd name="T10" fmla="*/ 2 w 8"/>
                  <a:gd name="T11" fmla="*/ 6 h 19"/>
                  <a:gd name="T12" fmla="*/ 1 w 8"/>
                  <a:gd name="T13" fmla="*/ 6 h 19"/>
                  <a:gd name="T14" fmla="*/ 0 w 8"/>
                  <a:gd name="T15" fmla="*/ 6 h 19"/>
                  <a:gd name="T16" fmla="*/ 0 w 8"/>
                  <a:gd name="T17" fmla="*/ 2 h 19"/>
                  <a:gd name="T18" fmla="*/ 3 w 8"/>
                  <a:gd name="T19" fmla="*/ 1 h 19"/>
                  <a:gd name="T20" fmla="*/ 5 w 8"/>
                  <a:gd name="T21" fmla="*/ 0 h 19"/>
                  <a:gd name="T22" fmla="*/ 8 w 8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9">
                    <a:moveTo>
                      <a:pt x="8" y="0"/>
                    </a:moveTo>
                    <a:cubicBezTo>
                      <a:pt x="8" y="19"/>
                      <a:pt x="8" y="19"/>
                      <a:pt x="8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5"/>
                      <a:pt x="3" y="5"/>
                    </a:cubicBezTo>
                    <a:cubicBezTo>
                      <a:pt x="3" y="5"/>
                      <a:pt x="2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1"/>
                      <a:pt x="5" y="0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8" name="Freeform 136"/>
              <p:cNvSpPr>
                <a:spLocks noEditPoints="1"/>
              </p:cNvSpPr>
              <p:nvPr/>
            </p:nvSpPr>
            <p:spPr bwMode="auto">
              <a:xfrm>
                <a:off x="3406775" y="2700338"/>
                <a:ext cx="31750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8 w 14"/>
                  <a:gd name="T7" fmla="*/ 0 h 20"/>
                  <a:gd name="T8" fmla="*/ 14 w 14"/>
                  <a:gd name="T9" fmla="*/ 10 h 20"/>
                  <a:gd name="T10" fmla="*/ 13 w 14"/>
                  <a:gd name="T11" fmla="*/ 18 h 20"/>
                  <a:gd name="T12" fmla="*/ 7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10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4"/>
                      <a:pt x="14" y="10"/>
                    </a:cubicBezTo>
                    <a:cubicBezTo>
                      <a:pt x="14" y="13"/>
                      <a:pt x="14" y="16"/>
                      <a:pt x="13" y="18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4"/>
                    </a:moveTo>
                    <a:cubicBezTo>
                      <a:pt x="6" y="4"/>
                      <a:pt x="4" y="6"/>
                      <a:pt x="4" y="10"/>
                    </a:cubicBezTo>
                    <a:cubicBezTo>
                      <a:pt x="4" y="15"/>
                      <a:pt x="6" y="17"/>
                      <a:pt x="7" y="17"/>
                    </a:cubicBezTo>
                    <a:cubicBezTo>
                      <a:pt x="9" y="17"/>
                      <a:pt x="10" y="15"/>
                      <a:pt x="10" y="10"/>
                    </a:cubicBezTo>
                    <a:cubicBezTo>
                      <a:pt x="10" y="6"/>
                      <a:pt x="9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9" name="Freeform 137"/>
              <p:cNvSpPr>
                <a:spLocks/>
              </p:cNvSpPr>
              <p:nvPr/>
            </p:nvSpPr>
            <p:spPr bwMode="auto">
              <a:xfrm>
                <a:off x="3449638" y="2700338"/>
                <a:ext cx="19050" cy="44450"/>
              </a:xfrm>
              <a:custGeom>
                <a:avLst/>
                <a:gdLst>
                  <a:gd name="T0" fmla="*/ 9 w 9"/>
                  <a:gd name="T1" fmla="*/ 0 h 20"/>
                  <a:gd name="T2" fmla="*/ 9 w 9"/>
                  <a:gd name="T3" fmla="*/ 20 h 20"/>
                  <a:gd name="T4" fmla="*/ 4 w 9"/>
                  <a:gd name="T5" fmla="*/ 20 h 20"/>
                  <a:gd name="T6" fmla="*/ 4 w 9"/>
                  <a:gd name="T7" fmla="*/ 5 h 20"/>
                  <a:gd name="T8" fmla="*/ 4 w 9"/>
                  <a:gd name="T9" fmla="*/ 6 h 20"/>
                  <a:gd name="T10" fmla="*/ 3 w 9"/>
                  <a:gd name="T11" fmla="*/ 6 h 20"/>
                  <a:gd name="T12" fmla="*/ 1 w 9"/>
                  <a:gd name="T13" fmla="*/ 6 h 20"/>
                  <a:gd name="T14" fmla="*/ 0 w 9"/>
                  <a:gd name="T15" fmla="*/ 7 h 20"/>
                  <a:gd name="T16" fmla="*/ 0 w 9"/>
                  <a:gd name="T17" fmla="*/ 3 h 20"/>
                  <a:gd name="T18" fmla="*/ 4 w 9"/>
                  <a:gd name="T19" fmla="*/ 2 h 20"/>
                  <a:gd name="T20" fmla="*/ 6 w 9"/>
                  <a:gd name="T21" fmla="*/ 0 h 20"/>
                  <a:gd name="T22" fmla="*/ 9 w 9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20">
                    <a:moveTo>
                      <a:pt x="9" y="0"/>
                    </a:moveTo>
                    <a:cubicBezTo>
                      <a:pt x="9" y="20"/>
                      <a:pt x="9" y="20"/>
                      <a:pt x="9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4" y="6"/>
                      <a:pt x="3" y="6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3" y="2"/>
                      <a:pt x="4" y="2"/>
                    </a:cubicBezTo>
                    <a:cubicBezTo>
                      <a:pt x="4" y="2"/>
                      <a:pt x="6" y="1"/>
                      <a:pt x="6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0" name="Freeform 138"/>
              <p:cNvSpPr>
                <a:spLocks noEditPoints="1"/>
              </p:cNvSpPr>
              <p:nvPr/>
            </p:nvSpPr>
            <p:spPr bwMode="auto">
              <a:xfrm>
                <a:off x="3482975" y="2700338"/>
                <a:ext cx="31750" cy="44450"/>
              </a:xfrm>
              <a:custGeom>
                <a:avLst/>
                <a:gdLst>
                  <a:gd name="T0" fmla="*/ 6 w 14"/>
                  <a:gd name="T1" fmla="*/ 20 h 20"/>
                  <a:gd name="T2" fmla="*/ 0 w 14"/>
                  <a:gd name="T3" fmla="*/ 10 h 20"/>
                  <a:gd name="T4" fmla="*/ 1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8 h 20"/>
                  <a:gd name="T12" fmla="*/ 6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6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1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1" y="0"/>
                      <a:pt x="14" y="4"/>
                      <a:pt x="14" y="10"/>
                    </a:cubicBezTo>
                    <a:cubicBezTo>
                      <a:pt x="14" y="13"/>
                      <a:pt x="13" y="16"/>
                      <a:pt x="12" y="18"/>
                    </a:cubicBezTo>
                    <a:cubicBezTo>
                      <a:pt x="10" y="19"/>
                      <a:pt x="9" y="20"/>
                      <a:pt x="6" y="20"/>
                    </a:cubicBezTo>
                    <a:close/>
                    <a:moveTo>
                      <a:pt x="7" y="4"/>
                    </a:moveTo>
                    <a:cubicBezTo>
                      <a:pt x="5" y="4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8" y="17"/>
                      <a:pt x="9" y="15"/>
                      <a:pt x="9" y="10"/>
                    </a:cubicBezTo>
                    <a:cubicBezTo>
                      <a:pt x="9" y="6"/>
                      <a:pt x="8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1" name="Freeform 139"/>
              <p:cNvSpPr>
                <a:spLocks noEditPoints="1"/>
              </p:cNvSpPr>
              <p:nvPr/>
            </p:nvSpPr>
            <p:spPr bwMode="auto">
              <a:xfrm>
                <a:off x="3406775" y="2762250"/>
                <a:ext cx="31750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8 w 14"/>
                  <a:gd name="T7" fmla="*/ 0 h 20"/>
                  <a:gd name="T8" fmla="*/ 14 w 14"/>
                  <a:gd name="T9" fmla="*/ 10 h 20"/>
                  <a:gd name="T10" fmla="*/ 13 w 14"/>
                  <a:gd name="T11" fmla="*/ 17 h 20"/>
                  <a:gd name="T12" fmla="*/ 7 w 14"/>
                  <a:gd name="T13" fmla="*/ 20 h 20"/>
                  <a:gd name="T14" fmla="*/ 7 w 14"/>
                  <a:gd name="T15" fmla="*/ 3 h 20"/>
                  <a:gd name="T16" fmla="*/ 4 w 14"/>
                  <a:gd name="T17" fmla="*/ 10 h 20"/>
                  <a:gd name="T18" fmla="*/ 7 w 14"/>
                  <a:gd name="T19" fmla="*/ 17 h 20"/>
                  <a:gd name="T20" fmla="*/ 10 w 14"/>
                  <a:gd name="T21" fmla="*/ 10 h 20"/>
                  <a:gd name="T22" fmla="*/ 7 w 14"/>
                  <a:gd name="T2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4" y="15"/>
                      <a:pt x="13" y="17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3"/>
                    </a:moveTo>
                    <a:cubicBezTo>
                      <a:pt x="6" y="3"/>
                      <a:pt x="4" y="6"/>
                      <a:pt x="4" y="10"/>
                    </a:cubicBezTo>
                    <a:cubicBezTo>
                      <a:pt x="4" y="15"/>
                      <a:pt x="6" y="17"/>
                      <a:pt x="7" y="17"/>
                    </a:cubicBezTo>
                    <a:cubicBezTo>
                      <a:pt x="9" y="17"/>
                      <a:pt x="10" y="14"/>
                      <a:pt x="10" y="10"/>
                    </a:cubicBezTo>
                    <a:cubicBezTo>
                      <a:pt x="10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2" name="Freeform 140"/>
              <p:cNvSpPr>
                <a:spLocks noEditPoints="1"/>
              </p:cNvSpPr>
              <p:nvPr/>
            </p:nvSpPr>
            <p:spPr bwMode="auto">
              <a:xfrm>
                <a:off x="3444875" y="2762250"/>
                <a:ext cx="33338" cy="44450"/>
              </a:xfrm>
              <a:custGeom>
                <a:avLst/>
                <a:gdLst>
                  <a:gd name="T0" fmla="*/ 8 w 15"/>
                  <a:gd name="T1" fmla="*/ 20 h 20"/>
                  <a:gd name="T2" fmla="*/ 0 w 15"/>
                  <a:gd name="T3" fmla="*/ 10 h 20"/>
                  <a:gd name="T4" fmla="*/ 2 w 15"/>
                  <a:gd name="T5" fmla="*/ 3 h 20"/>
                  <a:gd name="T6" fmla="*/ 8 w 15"/>
                  <a:gd name="T7" fmla="*/ 0 h 20"/>
                  <a:gd name="T8" fmla="*/ 15 w 15"/>
                  <a:gd name="T9" fmla="*/ 10 h 20"/>
                  <a:gd name="T10" fmla="*/ 13 w 15"/>
                  <a:gd name="T11" fmla="*/ 17 h 20"/>
                  <a:gd name="T12" fmla="*/ 8 w 15"/>
                  <a:gd name="T13" fmla="*/ 20 h 20"/>
                  <a:gd name="T14" fmla="*/ 8 w 15"/>
                  <a:gd name="T15" fmla="*/ 3 h 20"/>
                  <a:gd name="T16" fmla="*/ 5 w 15"/>
                  <a:gd name="T17" fmla="*/ 10 h 20"/>
                  <a:gd name="T18" fmla="*/ 8 w 15"/>
                  <a:gd name="T19" fmla="*/ 17 h 20"/>
                  <a:gd name="T20" fmla="*/ 10 w 15"/>
                  <a:gd name="T21" fmla="*/ 10 h 20"/>
                  <a:gd name="T22" fmla="*/ 8 w 15"/>
                  <a:gd name="T2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20">
                    <a:moveTo>
                      <a:pt x="8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5" y="3"/>
                      <a:pt x="15" y="10"/>
                    </a:cubicBezTo>
                    <a:cubicBezTo>
                      <a:pt x="15" y="13"/>
                      <a:pt x="14" y="15"/>
                      <a:pt x="13" y="17"/>
                    </a:cubicBezTo>
                    <a:cubicBezTo>
                      <a:pt x="11" y="19"/>
                      <a:pt x="10" y="20"/>
                      <a:pt x="8" y="20"/>
                    </a:cubicBezTo>
                    <a:close/>
                    <a:moveTo>
                      <a:pt x="8" y="3"/>
                    </a:moveTo>
                    <a:cubicBezTo>
                      <a:pt x="5" y="3"/>
                      <a:pt x="5" y="6"/>
                      <a:pt x="5" y="10"/>
                    </a:cubicBezTo>
                    <a:cubicBezTo>
                      <a:pt x="5" y="15"/>
                      <a:pt x="5" y="17"/>
                      <a:pt x="8" y="17"/>
                    </a:cubicBezTo>
                    <a:cubicBezTo>
                      <a:pt x="9" y="17"/>
                      <a:pt x="10" y="14"/>
                      <a:pt x="10" y="10"/>
                    </a:cubicBezTo>
                    <a:cubicBezTo>
                      <a:pt x="10" y="5"/>
                      <a:pt x="9" y="3"/>
                      <a:pt x="8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3" name="Freeform 141"/>
              <p:cNvSpPr>
                <a:spLocks/>
              </p:cNvSpPr>
              <p:nvPr/>
            </p:nvSpPr>
            <p:spPr bwMode="auto">
              <a:xfrm>
                <a:off x="3487738" y="2762250"/>
                <a:ext cx="17463" cy="44450"/>
              </a:xfrm>
              <a:custGeom>
                <a:avLst/>
                <a:gdLst>
                  <a:gd name="T0" fmla="*/ 8 w 8"/>
                  <a:gd name="T1" fmla="*/ 0 h 20"/>
                  <a:gd name="T2" fmla="*/ 8 w 8"/>
                  <a:gd name="T3" fmla="*/ 20 h 20"/>
                  <a:gd name="T4" fmla="*/ 4 w 8"/>
                  <a:gd name="T5" fmla="*/ 20 h 20"/>
                  <a:gd name="T6" fmla="*/ 4 w 8"/>
                  <a:gd name="T7" fmla="*/ 5 h 20"/>
                  <a:gd name="T8" fmla="*/ 3 w 8"/>
                  <a:gd name="T9" fmla="*/ 5 h 20"/>
                  <a:gd name="T10" fmla="*/ 2 w 8"/>
                  <a:gd name="T11" fmla="*/ 6 h 20"/>
                  <a:gd name="T12" fmla="*/ 1 w 8"/>
                  <a:gd name="T13" fmla="*/ 6 h 20"/>
                  <a:gd name="T14" fmla="*/ 0 w 8"/>
                  <a:gd name="T15" fmla="*/ 7 h 20"/>
                  <a:gd name="T16" fmla="*/ 0 w 8"/>
                  <a:gd name="T17" fmla="*/ 3 h 20"/>
                  <a:gd name="T18" fmla="*/ 3 w 8"/>
                  <a:gd name="T19" fmla="*/ 2 h 20"/>
                  <a:gd name="T20" fmla="*/ 5 w 8"/>
                  <a:gd name="T21" fmla="*/ 0 h 20"/>
                  <a:gd name="T22" fmla="*/ 8 w 8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0">
                    <a:moveTo>
                      <a:pt x="8" y="0"/>
                    </a:moveTo>
                    <a:cubicBezTo>
                      <a:pt x="8" y="20"/>
                      <a:pt x="8" y="20"/>
                      <a:pt x="8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5"/>
                    </a:cubicBezTo>
                    <a:cubicBezTo>
                      <a:pt x="3" y="5"/>
                      <a:pt x="2" y="6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2" y="2"/>
                      <a:pt x="3" y="2"/>
                    </a:cubicBezTo>
                    <a:cubicBezTo>
                      <a:pt x="4" y="1"/>
                      <a:pt x="5" y="1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4" name="Freeform 142"/>
              <p:cNvSpPr>
                <a:spLocks/>
              </p:cNvSpPr>
              <p:nvPr/>
            </p:nvSpPr>
            <p:spPr bwMode="auto">
              <a:xfrm>
                <a:off x="3560763" y="2640013"/>
                <a:ext cx="22225" cy="41275"/>
              </a:xfrm>
              <a:custGeom>
                <a:avLst/>
                <a:gdLst>
                  <a:gd name="T0" fmla="*/ 10 w 10"/>
                  <a:gd name="T1" fmla="*/ 0 h 19"/>
                  <a:gd name="T2" fmla="*/ 10 w 10"/>
                  <a:gd name="T3" fmla="*/ 19 h 19"/>
                  <a:gd name="T4" fmla="*/ 5 w 10"/>
                  <a:gd name="T5" fmla="*/ 19 h 19"/>
                  <a:gd name="T6" fmla="*/ 5 w 10"/>
                  <a:gd name="T7" fmla="*/ 4 h 19"/>
                  <a:gd name="T8" fmla="*/ 4 w 10"/>
                  <a:gd name="T9" fmla="*/ 5 h 19"/>
                  <a:gd name="T10" fmla="*/ 3 w 10"/>
                  <a:gd name="T11" fmla="*/ 6 h 19"/>
                  <a:gd name="T12" fmla="*/ 2 w 10"/>
                  <a:gd name="T13" fmla="*/ 6 h 19"/>
                  <a:gd name="T14" fmla="*/ 0 w 10"/>
                  <a:gd name="T15" fmla="*/ 6 h 19"/>
                  <a:gd name="T16" fmla="*/ 0 w 10"/>
                  <a:gd name="T17" fmla="*/ 2 h 19"/>
                  <a:gd name="T18" fmla="*/ 4 w 10"/>
                  <a:gd name="T19" fmla="*/ 1 h 19"/>
                  <a:gd name="T20" fmla="*/ 7 w 10"/>
                  <a:gd name="T21" fmla="*/ 0 h 19"/>
                  <a:gd name="T22" fmla="*/ 10 w 10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" h="19">
                    <a:moveTo>
                      <a:pt x="10" y="0"/>
                    </a:moveTo>
                    <a:cubicBezTo>
                      <a:pt x="10" y="19"/>
                      <a:pt x="10" y="19"/>
                      <a:pt x="10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6"/>
                    </a:cubicBezTo>
                    <a:cubicBezTo>
                      <a:pt x="3" y="6"/>
                      <a:pt x="2" y="6"/>
                      <a:pt x="2" y="6"/>
                    </a:cubicBezTo>
                    <a:cubicBezTo>
                      <a:pt x="1" y="6"/>
                      <a:pt x="1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2"/>
                      <a:pt x="3" y="2"/>
                      <a:pt x="4" y="1"/>
                    </a:cubicBezTo>
                    <a:cubicBezTo>
                      <a:pt x="5" y="1"/>
                      <a:pt x="6" y="0"/>
                      <a:pt x="7" y="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5" name="Freeform 143"/>
              <p:cNvSpPr>
                <a:spLocks noEditPoints="1"/>
              </p:cNvSpPr>
              <p:nvPr/>
            </p:nvSpPr>
            <p:spPr bwMode="auto">
              <a:xfrm>
                <a:off x="3559175" y="2700338"/>
                <a:ext cx="30163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8 h 20"/>
                  <a:gd name="T12" fmla="*/ 7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2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2" y="0"/>
                      <a:pt x="14" y="4"/>
                      <a:pt x="14" y="10"/>
                    </a:cubicBezTo>
                    <a:cubicBezTo>
                      <a:pt x="14" y="13"/>
                      <a:pt x="13" y="16"/>
                      <a:pt x="12" y="18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4"/>
                    </a:moveTo>
                    <a:cubicBezTo>
                      <a:pt x="5" y="4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9" y="17"/>
                      <a:pt x="9" y="15"/>
                      <a:pt x="9" y="10"/>
                    </a:cubicBezTo>
                    <a:cubicBezTo>
                      <a:pt x="9" y="6"/>
                      <a:pt x="9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6" name="Freeform 144"/>
              <p:cNvSpPr>
                <a:spLocks noEditPoints="1"/>
              </p:cNvSpPr>
              <p:nvPr/>
            </p:nvSpPr>
            <p:spPr bwMode="auto">
              <a:xfrm>
                <a:off x="3559175" y="2762250"/>
                <a:ext cx="30163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7 h 20"/>
                  <a:gd name="T12" fmla="*/ 7 w 14"/>
                  <a:gd name="T13" fmla="*/ 20 h 20"/>
                  <a:gd name="T14" fmla="*/ 7 w 14"/>
                  <a:gd name="T15" fmla="*/ 3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2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3" y="15"/>
                      <a:pt x="12" y="17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3"/>
                    </a:moveTo>
                    <a:cubicBezTo>
                      <a:pt x="5" y="3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9" y="17"/>
                      <a:pt x="9" y="14"/>
                      <a:pt x="9" y="10"/>
                    </a:cubicBezTo>
                    <a:cubicBezTo>
                      <a:pt x="9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7" name="Freeform 145"/>
              <p:cNvSpPr>
                <a:spLocks noEditPoints="1"/>
              </p:cNvSpPr>
              <p:nvPr/>
            </p:nvSpPr>
            <p:spPr bwMode="auto">
              <a:xfrm>
                <a:off x="3517900" y="2640013"/>
                <a:ext cx="31750" cy="41275"/>
              </a:xfrm>
              <a:custGeom>
                <a:avLst/>
                <a:gdLst>
                  <a:gd name="T0" fmla="*/ 7 w 14"/>
                  <a:gd name="T1" fmla="*/ 19 h 19"/>
                  <a:gd name="T2" fmla="*/ 0 w 14"/>
                  <a:gd name="T3" fmla="*/ 10 h 19"/>
                  <a:gd name="T4" fmla="*/ 2 w 14"/>
                  <a:gd name="T5" fmla="*/ 2 h 19"/>
                  <a:gd name="T6" fmla="*/ 8 w 14"/>
                  <a:gd name="T7" fmla="*/ 0 h 19"/>
                  <a:gd name="T8" fmla="*/ 14 w 14"/>
                  <a:gd name="T9" fmla="*/ 10 h 19"/>
                  <a:gd name="T10" fmla="*/ 13 w 14"/>
                  <a:gd name="T11" fmla="*/ 17 h 19"/>
                  <a:gd name="T12" fmla="*/ 7 w 14"/>
                  <a:gd name="T13" fmla="*/ 19 h 19"/>
                  <a:gd name="T14" fmla="*/ 7 w 14"/>
                  <a:gd name="T15" fmla="*/ 3 h 19"/>
                  <a:gd name="T16" fmla="*/ 5 w 14"/>
                  <a:gd name="T17" fmla="*/ 10 h 19"/>
                  <a:gd name="T18" fmla="*/ 7 w 14"/>
                  <a:gd name="T19" fmla="*/ 16 h 19"/>
                  <a:gd name="T20" fmla="*/ 10 w 14"/>
                  <a:gd name="T21" fmla="*/ 10 h 19"/>
                  <a:gd name="T22" fmla="*/ 7 w 14"/>
                  <a:gd name="T23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9">
                    <a:moveTo>
                      <a:pt x="7" y="19"/>
                    </a:moveTo>
                    <a:cubicBezTo>
                      <a:pt x="2" y="19"/>
                      <a:pt x="0" y="17"/>
                      <a:pt x="0" y="10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4" y="15"/>
                      <a:pt x="13" y="17"/>
                    </a:cubicBezTo>
                    <a:cubicBezTo>
                      <a:pt x="12" y="19"/>
                      <a:pt x="10" y="19"/>
                      <a:pt x="7" y="19"/>
                    </a:cubicBezTo>
                    <a:close/>
                    <a:moveTo>
                      <a:pt x="7" y="3"/>
                    </a:moveTo>
                    <a:cubicBezTo>
                      <a:pt x="6" y="3"/>
                      <a:pt x="5" y="5"/>
                      <a:pt x="5" y="10"/>
                    </a:cubicBezTo>
                    <a:cubicBezTo>
                      <a:pt x="5" y="14"/>
                      <a:pt x="6" y="16"/>
                      <a:pt x="7" y="16"/>
                    </a:cubicBezTo>
                    <a:cubicBezTo>
                      <a:pt x="9" y="16"/>
                      <a:pt x="10" y="14"/>
                      <a:pt x="10" y="10"/>
                    </a:cubicBezTo>
                    <a:cubicBezTo>
                      <a:pt x="10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8" name="Freeform 146"/>
              <p:cNvSpPr>
                <a:spLocks/>
              </p:cNvSpPr>
              <p:nvPr/>
            </p:nvSpPr>
            <p:spPr bwMode="auto">
              <a:xfrm>
                <a:off x="3522663" y="2700338"/>
                <a:ext cx="20638" cy="44450"/>
              </a:xfrm>
              <a:custGeom>
                <a:avLst/>
                <a:gdLst>
                  <a:gd name="T0" fmla="*/ 9 w 9"/>
                  <a:gd name="T1" fmla="*/ 0 h 20"/>
                  <a:gd name="T2" fmla="*/ 9 w 9"/>
                  <a:gd name="T3" fmla="*/ 20 h 20"/>
                  <a:gd name="T4" fmla="*/ 5 w 9"/>
                  <a:gd name="T5" fmla="*/ 20 h 20"/>
                  <a:gd name="T6" fmla="*/ 5 w 9"/>
                  <a:gd name="T7" fmla="*/ 5 h 20"/>
                  <a:gd name="T8" fmla="*/ 4 w 9"/>
                  <a:gd name="T9" fmla="*/ 6 h 20"/>
                  <a:gd name="T10" fmla="*/ 3 w 9"/>
                  <a:gd name="T11" fmla="*/ 6 h 20"/>
                  <a:gd name="T12" fmla="*/ 1 w 9"/>
                  <a:gd name="T13" fmla="*/ 6 h 20"/>
                  <a:gd name="T14" fmla="*/ 0 w 9"/>
                  <a:gd name="T15" fmla="*/ 7 h 20"/>
                  <a:gd name="T16" fmla="*/ 0 w 9"/>
                  <a:gd name="T17" fmla="*/ 3 h 20"/>
                  <a:gd name="T18" fmla="*/ 3 w 9"/>
                  <a:gd name="T19" fmla="*/ 2 h 20"/>
                  <a:gd name="T20" fmla="*/ 6 w 9"/>
                  <a:gd name="T21" fmla="*/ 0 h 20"/>
                  <a:gd name="T22" fmla="*/ 9 w 9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20">
                    <a:moveTo>
                      <a:pt x="9" y="0"/>
                    </a:moveTo>
                    <a:cubicBezTo>
                      <a:pt x="9" y="20"/>
                      <a:pt x="9" y="20"/>
                      <a:pt x="9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cubicBezTo>
                      <a:pt x="1" y="7"/>
                      <a:pt x="0" y="7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3" y="2"/>
                      <a:pt x="3" y="2"/>
                    </a:cubicBezTo>
                    <a:cubicBezTo>
                      <a:pt x="5" y="2"/>
                      <a:pt x="6" y="1"/>
                      <a:pt x="6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9" name="Freeform 147"/>
              <p:cNvSpPr>
                <a:spLocks noEditPoints="1"/>
              </p:cNvSpPr>
              <p:nvPr/>
            </p:nvSpPr>
            <p:spPr bwMode="auto">
              <a:xfrm>
                <a:off x="3517900" y="2762250"/>
                <a:ext cx="31750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8 w 14"/>
                  <a:gd name="T7" fmla="*/ 0 h 20"/>
                  <a:gd name="T8" fmla="*/ 14 w 14"/>
                  <a:gd name="T9" fmla="*/ 10 h 20"/>
                  <a:gd name="T10" fmla="*/ 13 w 14"/>
                  <a:gd name="T11" fmla="*/ 17 h 20"/>
                  <a:gd name="T12" fmla="*/ 7 w 14"/>
                  <a:gd name="T13" fmla="*/ 20 h 20"/>
                  <a:gd name="T14" fmla="*/ 7 w 14"/>
                  <a:gd name="T15" fmla="*/ 3 h 20"/>
                  <a:gd name="T16" fmla="*/ 5 w 14"/>
                  <a:gd name="T17" fmla="*/ 10 h 20"/>
                  <a:gd name="T18" fmla="*/ 7 w 14"/>
                  <a:gd name="T19" fmla="*/ 17 h 20"/>
                  <a:gd name="T20" fmla="*/ 10 w 14"/>
                  <a:gd name="T21" fmla="*/ 10 h 20"/>
                  <a:gd name="T22" fmla="*/ 7 w 14"/>
                  <a:gd name="T2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4" y="15"/>
                      <a:pt x="13" y="17"/>
                    </a:cubicBezTo>
                    <a:cubicBezTo>
                      <a:pt x="12" y="19"/>
                      <a:pt x="10" y="20"/>
                      <a:pt x="7" y="20"/>
                    </a:cubicBezTo>
                    <a:close/>
                    <a:moveTo>
                      <a:pt x="7" y="3"/>
                    </a:moveTo>
                    <a:cubicBezTo>
                      <a:pt x="6" y="3"/>
                      <a:pt x="5" y="6"/>
                      <a:pt x="5" y="10"/>
                    </a:cubicBezTo>
                    <a:cubicBezTo>
                      <a:pt x="5" y="15"/>
                      <a:pt x="6" y="17"/>
                      <a:pt x="7" y="17"/>
                    </a:cubicBezTo>
                    <a:cubicBezTo>
                      <a:pt x="9" y="17"/>
                      <a:pt x="10" y="14"/>
                      <a:pt x="10" y="10"/>
                    </a:cubicBezTo>
                    <a:cubicBezTo>
                      <a:pt x="10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0" name="Freeform 148"/>
              <p:cNvSpPr>
                <a:spLocks/>
              </p:cNvSpPr>
              <p:nvPr/>
            </p:nvSpPr>
            <p:spPr bwMode="auto">
              <a:xfrm>
                <a:off x="3113088" y="2740025"/>
                <a:ext cx="793750" cy="635000"/>
              </a:xfrm>
              <a:custGeom>
                <a:avLst/>
                <a:gdLst>
                  <a:gd name="T0" fmla="*/ 115 w 357"/>
                  <a:gd name="T1" fmla="*/ 0 h 286"/>
                  <a:gd name="T2" fmla="*/ 0 w 357"/>
                  <a:gd name="T3" fmla="*/ 0 h 286"/>
                  <a:gd name="T4" fmla="*/ 0 w 357"/>
                  <a:gd name="T5" fmla="*/ 81 h 286"/>
                  <a:gd name="T6" fmla="*/ 1 w 357"/>
                  <a:gd name="T7" fmla="*/ 84 h 286"/>
                  <a:gd name="T8" fmla="*/ 135 w 357"/>
                  <a:gd name="T9" fmla="*/ 286 h 286"/>
                  <a:gd name="T10" fmla="*/ 222 w 357"/>
                  <a:gd name="T11" fmla="*/ 286 h 286"/>
                  <a:gd name="T12" fmla="*/ 356 w 357"/>
                  <a:gd name="T13" fmla="*/ 84 h 286"/>
                  <a:gd name="T14" fmla="*/ 357 w 357"/>
                  <a:gd name="T15" fmla="*/ 81 h 286"/>
                  <a:gd name="T16" fmla="*/ 357 w 357"/>
                  <a:gd name="T17" fmla="*/ 81 h 286"/>
                  <a:gd name="T18" fmla="*/ 357 w 357"/>
                  <a:gd name="T19" fmla="*/ 0 h 286"/>
                  <a:gd name="T20" fmla="*/ 115 w 357"/>
                  <a:gd name="T21" fmla="*/ 0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7" h="286">
                    <a:moveTo>
                      <a:pt x="11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1" y="84"/>
                      <a:pt x="1" y="84"/>
                      <a:pt x="1" y="84"/>
                    </a:cubicBezTo>
                    <a:cubicBezTo>
                      <a:pt x="135" y="286"/>
                      <a:pt x="135" y="286"/>
                      <a:pt x="135" y="286"/>
                    </a:cubicBezTo>
                    <a:cubicBezTo>
                      <a:pt x="222" y="286"/>
                      <a:pt x="222" y="286"/>
                      <a:pt x="222" y="286"/>
                    </a:cubicBezTo>
                    <a:cubicBezTo>
                      <a:pt x="356" y="84"/>
                      <a:pt x="356" y="84"/>
                      <a:pt x="356" y="84"/>
                    </a:cubicBezTo>
                    <a:cubicBezTo>
                      <a:pt x="356" y="83"/>
                      <a:pt x="357" y="82"/>
                      <a:pt x="357" y="81"/>
                    </a:cubicBezTo>
                    <a:cubicBezTo>
                      <a:pt x="357" y="81"/>
                      <a:pt x="357" y="81"/>
                      <a:pt x="357" y="81"/>
                    </a:cubicBezTo>
                    <a:cubicBezTo>
                      <a:pt x="357" y="0"/>
                      <a:pt x="357" y="0"/>
                      <a:pt x="357" y="0"/>
                    </a:cubicBezTo>
                    <a:cubicBezTo>
                      <a:pt x="115" y="0"/>
                      <a:pt x="115" y="0"/>
                      <a:pt x="115" y="0"/>
                    </a:cubicBezTo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1" name="Freeform 149"/>
              <p:cNvSpPr>
                <a:spLocks/>
              </p:cNvSpPr>
              <p:nvPr/>
            </p:nvSpPr>
            <p:spPr bwMode="auto">
              <a:xfrm>
                <a:off x="3111500" y="2740025"/>
                <a:ext cx="200025" cy="179388"/>
              </a:xfrm>
              <a:custGeom>
                <a:avLst/>
                <a:gdLst>
                  <a:gd name="T0" fmla="*/ 126 w 126"/>
                  <a:gd name="T1" fmla="*/ 0 h 113"/>
                  <a:gd name="T2" fmla="*/ 122 w 126"/>
                  <a:gd name="T3" fmla="*/ 0 h 113"/>
                  <a:gd name="T4" fmla="*/ 0 w 126"/>
                  <a:gd name="T5" fmla="*/ 0 h 113"/>
                  <a:gd name="T6" fmla="*/ 0 w 126"/>
                  <a:gd name="T7" fmla="*/ 113 h 113"/>
                  <a:gd name="T8" fmla="*/ 1 w 126"/>
                  <a:gd name="T9" fmla="*/ 113 h 113"/>
                  <a:gd name="T10" fmla="*/ 1 w 126"/>
                  <a:gd name="T11" fmla="*/ 0 h 113"/>
                  <a:gd name="T12" fmla="*/ 126 w 126"/>
                  <a:gd name="T13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13">
                    <a:moveTo>
                      <a:pt x="126" y="0"/>
                    </a:moveTo>
                    <a:lnTo>
                      <a:pt x="122" y="0"/>
                    </a:lnTo>
                    <a:lnTo>
                      <a:pt x="0" y="0"/>
                    </a:lnTo>
                    <a:lnTo>
                      <a:pt x="0" y="113"/>
                    </a:lnTo>
                    <a:lnTo>
                      <a:pt x="1" y="113"/>
                    </a:lnTo>
                    <a:lnTo>
                      <a:pt x="1" y="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2" name="Freeform 150"/>
              <p:cNvSpPr>
                <a:spLocks/>
              </p:cNvSpPr>
              <p:nvPr/>
            </p:nvSpPr>
            <p:spPr bwMode="auto">
              <a:xfrm>
                <a:off x="3111500" y="2740025"/>
                <a:ext cx="200025" cy="179388"/>
              </a:xfrm>
              <a:custGeom>
                <a:avLst/>
                <a:gdLst>
                  <a:gd name="T0" fmla="*/ 126 w 126"/>
                  <a:gd name="T1" fmla="*/ 0 h 113"/>
                  <a:gd name="T2" fmla="*/ 122 w 126"/>
                  <a:gd name="T3" fmla="*/ 0 h 113"/>
                  <a:gd name="T4" fmla="*/ 0 w 126"/>
                  <a:gd name="T5" fmla="*/ 0 h 113"/>
                  <a:gd name="T6" fmla="*/ 0 w 126"/>
                  <a:gd name="T7" fmla="*/ 113 h 113"/>
                  <a:gd name="T8" fmla="*/ 1 w 126"/>
                  <a:gd name="T9" fmla="*/ 113 h 113"/>
                  <a:gd name="T10" fmla="*/ 1 w 126"/>
                  <a:gd name="T11" fmla="*/ 0 h 113"/>
                  <a:gd name="T12" fmla="*/ 126 w 126"/>
                  <a:gd name="T13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13">
                    <a:moveTo>
                      <a:pt x="126" y="0"/>
                    </a:moveTo>
                    <a:lnTo>
                      <a:pt x="122" y="0"/>
                    </a:lnTo>
                    <a:lnTo>
                      <a:pt x="0" y="0"/>
                    </a:lnTo>
                    <a:lnTo>
                      <a:pt x="0" y="113"/>
                    </a:lnTo>
                    <a:lnTo>
                      <a:pt x="1" y="113"/>
                    </a:lnTo>
                    <a:lnTo>
                      <a:pt x="1" y="0"/>
                    </a:lnTo>
                    <a:lnTo>
                      <a:pt x="12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3" name="Rectangle 151"/>
              <p:cNvSpPr>
                <a:spLocks noChangeArrowheads="1"/>
              </p:cNvSpPr>
              <p:nvPr/>
            </p:nvSpPr>
            <p:spPr bwMode="auto">
              <a:xfrm>
                <a:off x="3113088" y="2740025"/>
                <a:ext cx="198438" cy="179388"/>
              </a:xfrm>
              <a:prstGeom prst="rect">
                <a:avLst/>
              </a:prstGeom>
              <a:solidFill>
                <a:srgbClr val="E9E9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4" name="Rectangle 152"/>
              <p:cNvSpPr>
                <a:spLocks noChangeArrowheads="1"/>
              </p:cNvSpPr>
              <p:nvPr/>
            </p:nvSpPr>
            <p:spPr bwMode="auto">
              <a:xfrm>
                <a:off x="3113088" y="2740025"/>
                <a:ext cx="198438" cy="1793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5" name="Freeform 153"/>
              <p:cNvSpPr>
                <a:spLocks/>
              </p:cNvSpPr>
              <p:nvPr/>
            </p:nvSpPr>
            <p:spPr bwMode="auto">
              <a:xfrm>
                <a:off x="3221038" y="3084513"/>
                <a:ext cx="192088" cy="290513"/>
              </a:xfrm>
              <a:custGeom>
                <a:avLst/>
                <a:gdLst>
                  <a:gd name="T0" fmla="*/ 0 w 121"/>
                  <a:gd name="T1" fmla="*/ 0 h 183"/>
                  <a:gd name="T2" fmla="*/ 120 w 121"/>
                  <a:gd name="T3" fmla="*/ 183 h 183"/>
                  <a:gd name="T4" fmla="*/ 121 w 121"/>
                  <a:gd name="T5" fmla="*/ 183 h 183"/>
                  <a:gd name="T6" fmla="*/ 0 w 121"/>
                  <a:gd name="T7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1" h="183">
                    <a:moveTo>
                      <a:pt x="0" y="0"/>
                    </a:moveTo>
                    <a:lnTo>
                      <a:pt x="120" y="183"/>
                    </a:lnTo>
                    <a:lnTo>
                      <a:pt x="121" y="18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6" name="Freeform 154"/>
              <p:cNvSpPr>
                <a:spLocks/>
              </p:cNvSpPr>
              <p:nvPr/>
            </p:nvSpPr>
            <p:spPr bwMode="auto">
              <a:xfrm>
                <a:off x="3221038" y="3084513"/>
                <a:ext cx="192088" cy="290513"/>
              </a:xfrm>
              <a:custGeom>
                <a:avLst/>
                <a:gdLst>
                  <a:gd name="T0" fmla="*/ 0 w 121"/>
                  <a:gd name="T1" fmla="*/ 0 h 183"/>
                  <a:gd name="T2" fmla="*/ 120 w 121"/>
                  <a:gd name="T3" fmla="*/ 183 h 183"/>
                  <a:gd name="T4" fmla="*/ 121 w 121"/>
                  <a:gd name="T5" fmla="*/ 183 h 183"/>
                  <a:gd name="T6" fmla="*/ 0 w 121"/>
                  <a:gd name="T7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1" h="183">
                    <a:moveTo>
                      <a:pt x="0" y="0"/>
                    </a:moveTo>
                    <a:lnTo>
                      <a:pt x="120" y="183"/>
                    </a:lnTo>
                    <a:lnTo>
                      <a:pt x="121" y="183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7" name="Freeform 155"/>
              <p:cNvSpPr>
                <a:spLocks/>
              </p:cNvSpPr>
              <p:nvPr/>
            </p:nvSpPr>
            <p:spPr bwMode="auto">
              <a:xfrm>
                <a:off x="3113088" y="2919413"/>
                <a:ext cx="358775" cy="455613"/>
              </a:xfrm>
              <a:custGeom>
                <a:avLst/>
                <a:gdLst>
                  <a:gd name="T0" fmla="*/ 125 w 226"/>
                  <a:gd name="T1" fmla="*/ 0 h 287"/>
                  <a:gd name="T2" fmla="*/ 125 w 226"/>
                  <a:gd name="T3" fmla="*/ 0 h 287"/>
                  <a:gd name="T4" fmla="*/ 0 w 226"/>
                  <a:gd name="T5" fmla="*/ 0 h 287"/>
                  <a:gd name="T6" fmla="*/ 68 w 226"/>
                  <a:gd name="T7" fmla="*/ 104 h 287"/>
                  <a:gd name="T8" fmla="*/ 189 w 226"/>
                  <a:gd name="T9" fmla="*/ 287 h 287"/>
                  <a:gd name="T10" fmla="*/ 226 w 226"/>
                  <a:gd name="T11" fmla="*/ 287 h 287"/>
                  <a:gd name="T12" fmla="*/ 125 w 226"/>
                  <a:gd name="T13" fmla="*/ 0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6" h="287">
                    <a:moveTo>
                      <a:pt x="125" y="0"/>
                    </a:moveTo>
                    <a:lnTo>
                      <a:pt x="125" y="0"/>
                    </a:lnTo>
                    <a:lnTo>
                      <a:pt x="0" y="0"/>
                    </a:lnTo>
                    <a:lnTo>
                      <a:pt x="68" y="104"/>
                    </a:lnTo>
                    <a:lnTo>
                      <a:pt x="189" y="287"/>
                    </a:lnTo>
                    <a:lnTo>
                      <a:pt x="226" y="287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rgbClr val="E9E9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8" name="Freeform 156"/>
              <p:cNvSpPr>
                <a:spLocks/>
              </p:cNvSpPr>
              <p:nvPr/>
            </p:nvSpPr>
            <p:spPr bwMode="auto">
              <a:xfrm>
                <a:off x="3113088" y="2919413"/>
                <a:ext cx="358775" cy="455613"/>
              </a:xfrm>
              <a:custGeom>
                <a:avLst/>
                <a:gdLst>
                  <a:gd name="T0" fmla="*/ 125 w 226"/>
                  <a:gd name="T1" fmla="*/ 0 h 287"/>
                  <a:gd name="T2" fmla="*/ 125 w 226"/>
                  <a:gd name="T3" fmla="*/ 0 h 287"/>
                  <a:gd name="T4" fmla="*/ 0 w 226"/>
                  <a:gd name="T5" fmla="*/ 0 h 287"/>
                  <a:gd name="T6" fmla="*/ 68 w 226"/>
                  <a:gd name="T7" fmla="*/ 104 h 287"/>
                  <a:gd name="T8" fmla="*/ 189 w 226"/>
                  <a:gd name="T9" fmla="*/ 287 h 287"/>
                  <a:gd name="T10" fmla="*/ 226 w 226"/>
                  <a:gd name="T11" fmla="*/ 287 h 287"/>
                  <a:gd name="T12" fmla="*/ 125 w 226"/>
                  <a:gd name="T13" fmla="*/ 0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6" h="287">
                    <a:moveTo>
                      <a:pt x="125" y="0"/>
                    </a:moveTo>
                    <a:lnTo>
                      <a:pt x="125" y="0"/>
                    </a:lnTo>
                    <a:lnTo>
                      <a:pt x="0" y="0"/>
                    </a:lnTo>
                    <a:lnTo>
                      <a:pt x="68" y="104"/>
                    </a:lnTo>
                    <a:lnTo>
                      <a:pt x="189" y="287"/>
                    </a:lnTo>
                    <a:lnTo>
                      <a:pt x="226" y="287"/>
                    </a:lnTo>
                    <a:lnTo>
                      <a:pt x="12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9" name="Freeform 157"/>
              <p:cNvSpPr>
                <a:spLocks/>
              </p:cNvSpPr>
              <p:nvPr/>
            </p:nvSpPr>
            <p:spPr bwMode="auto">
              <a:xfrm>
                <a:off x="3905250" y="2919413"/>
                <a:ext cx="4763" cy="6350"/>
              </a:xfrm>
              <a:custGeom>
                <a:avLst/>
                <a:gdLst>
                  <a:gd name="T0" fmla="*/ 0 w 2"/>
                  <a:gd name="T1" fmla="*/ 3 h 3"/>
                  <a:gd name="T2" fmla="*/ 2 w 2"/>
                  <a:gd name="T3" fmla="*/ 0 h 3"/>
                  <a:gd name="T4" fmla="*/ 1 w 2"/>
                  <a:gd name="T5" fmla="*/ 0 h 3"/>
                  <a:gd name="T6" fmla="*/ 1 w 2"/>
                  <a:gd name="T7" fmla="*/ 0 h 3"/>
                  <a:gd name="T8" fmla="*/ 0 w 2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2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0" name="Freeform 158"/>
              <p:cNvSpPr>
                <a:spLocks/>
              </p:cNvSpPr>
              <p:nvPr/>
            </p:nvSpPr>
            <p:spPr bwMode="auto">
              <a:xfrm>
                <a:off x="3100388" y="2730500"/>
                <a:ext cx="822325" cy="17463"/>
              </a:xfrm>
              <a:custGeom>
                <a:avLst/>
                <a:gdLst>
                  <a:gd name="T0" fmla="*/ 366 w 370"/>
                  <a:gd name="T1" fmla="*/ 0 h 8"/>
                  <a:gd name="T2" fmla="*/ 365 w 370"/>
                  <a:gd name="T3" fmla="*/ 0 h 8"/>
                  <a:gd name="T4" fmla="*/ 4 w 370"/>
                  <a:gd name="T5" fmla="*/ 0 h 8"/>
                  <a:gd name="T6" fmla="*/ 3 w 370"/>
                  <a:gd name="T7" fmla="*/ 0 h 8"/>
                  <a:gd name="T8" fmla="*/ 0 w 370"/>
                  <a:gd name="T9" fmla="*/ 4 h 8"/>
                  <a:gd name="T10" fmla="*/ 3 w 370"/>
                  <a:gd name="T11" fmla="*/ 8 h 8"/>
                  <a:gd name="T12" fmla="*/ 4 w 370"/>
                  <a:gd name="T13" fmla="*/ 8 h 8"/>
                  <a:gd name="T14" fmla="*/ 365 w 370"/>
                  <a:gd name="T15" fmla="*/ 8 h 8"/>
                  <a:gd name="T16" fmla="*/ 366 w 370"/>
                  <a:gd name="T17" fmla="*/ 8 h 8"/>
                  <a:gd name="T18" fmla="*/ 370 w 370"/>
                  <a:gd name="T19" fmla="*/ 4 h 8"/>
                  <a:gd name="T20" fmla="*/ 366 w 370"/>
                  <a:gd name="T2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0" h="8">
                    <a:moveTo>
                      <a:pt x="366" y="0"/>
                    </a:moveTo>
                    <a:cubicBezTo>
                      <a:pt x="365" y="0"/>
                      <a:pt x="365" y="0"/>
                      <a:pt x="36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65" y="8"/>
                      <a:pt x="365" y="8"/>
                      <a:pt x="365" y="8"/>
                    </a:cubicBezTo>
                    <a:cubicBezTo>
                      <a:pt x="366" y="8"/>
                      <a:pt x="366" y="8"/>
                      <a:pt x="366" y="8"/>
                    </a:cubicBezTo>
                    <a:cubicBezTo>
                      <a:pt x="368" y="8"/>
                      <a:pt x="370" y="6"/>
                      <a:pt x="370" y="4"/>
                    </a:cubicBezTo>
                    <a:cubicBezTo>
                      <a:pt x="370" y="2"/>
                      <a:pt x="368" y="0"/>
                      <a:pt x="366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1" name="Rectangle 159"/>
              <p:cNvSpPr>
                <a:spLocks noChangeArrowheads="1"/>
              </p:cNvSpPr>
              <p:nvPr/>
            </p:nvSpPr>
            <p:spPr bwMode="auto">
              <a:xfrm>
                <a:off x="3298825" y="2924175"/>
                <a:ext cx="415925" cy="149225"/>
              </a:xfrm>
              <a:prstGeom prst="rect">
                <a:avLst/>
              </a:prstGeom>
              <a:solidFill>
                <a:srgbClr val="B4B4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2" name="Freeform 160"/>
              <p:cNvSpPr>
                <a:spLocks/>
              </p:cNvSpPr>
              <p:nvPr/>
            </p:nvSpPr>
            <p:spPr bwMode="auto">
              <a:xfrm>
                <a:off x="3313113" y="2941638"/>
                <a:ext cx="385763" cy="115888"/>
              </a:xfrm>
              <a:custGeom>
                <a:avLst/>
                <a:gdLst>
                  <a:gd name="T0" fmla="*/ 173 w 173"/>
                  <a:gd name="T1" fmla="*/ 0 h 52"/>
                  <a:gd name="T2" fmla="*/ 137 w 173"/>
                  <a:gd name="T3" fmla="*/ 0 h 52"/>
                  <a:gd name="T4" fmla="*/ 137 w 173"/>
                  <a:gd name="T5" fmla="*/ 22 h 52"/>
                  <a:gd name="T6" fmla="*/ 137 w 173"/>
                  <a:gd name="T7" fmla="*/ 24 h 52"/>
                  <a:gd name="T8" fmla="*/ 136 w 173"/>
                  <a:gd name="T9" fmla="*/ 26 h 52"/>
                  <a:gd name="T10" fmla="*/ 131 w 173"/>
                  <a:gd name="T11" fmla="*/ 28 h 52"/>
                  <a:gd name="T12" fmla="*/ 116 w 173"/>
                  <a:gd name="T13" fmla="*/ 31 h 52"/>
                  <a:gd name="T14" fmla="*/ 108 w 173"/>
                  <a:gd name="T15" fmla="*/ 30 h 52"/>
                  <a:gd name="T16" fmla="*/ 101 w 173"/>
                  <a:gd name="T17" fmla="*/ 28 h 52"/>
                  <a:gd name="T18" fmla="*/ 96 w 173"/>
                  <a:gd name="T19" fmla="*/ 26 h 52"/>
                  <a:gd name="T20" fmla="*/ 95 w 173"/>
                  <a:gd name="T21" fmla="*/ 24 h 52"/>
                  <a:gd name="T22" fmla="*/ 95 w 173"/>
                  <a:gd name="T23" fmla="*/ 22 h 52"/>
                  <a:gd name="T24" fmla="*/ 95 w 173"/>
                  <a:gd name="T25" fmla="*/ 0 h 52"/>
                  <a:gd name="T26" fmla="*/ 0 w 173"/>
                  <a:gd name="T27" fmla="*/ 0 h 52"/>
                  <a:gd name="T28" fmla="*/ 0 w 173"/>
                  <a:gd name="T29" fmla="*/ 52 h 52"/>
                  <a:gd name="T30" fmla="*/ 22 w 173"/>
                  <a:gd name="T31" fmla="*/ 52 h 52"/>
                  <a:gd name="T32" fmla="*/ 22 w 173"/>
                  <a:gd name="T33" fmla="*/ 23 h 52"/>
                  <a:gd name="T34" fmla="*/ 37 w 173"/>
                  <a:gd name="T35" fmla="*/ 8 h 52"/>
                  <a:gd name="T36" fmla="*/ 65 w 173"/>
                  <a:gd name="T37" fmla="*/ 8 h 52"/>
                  <a:gd name="T38" fmla="*/ 67 w 173"/>
                  <a:gd name="T39" fmla="*/ 9 h 52"/>
                  <a:gd name="T40" fmla="*/ 68 w 173"/>
                  <a:gd name="T41" fmla="*/ 10 h 52"/>
                  <a:gd name="T42" fmla="*/ 69 w 173"/>
                  <a:gd name="T43" fmla="*/ 11 h 52"/>
                  <a:gd name="T44" fmla="*/ 70 w 173"/>
                  <a:gd name="T45" fmla="*/ 13 h 52"/>
                  <a:gd name="T46" fmla="*/ 70 w 173"/>
                  <a:gd name="T47" fmla="*/ 52 h 52"/>
                  <a:gd name="T48" fmla="*/ 173 w 173"/>
                  <a:gd name="T49" fmla="*/ 52 h 52"/>
                  <a:gd name="T50" fmla="*/ 173 w 173"/>
                  <a:gd name="T51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73" h="52">
                    <a:moveTo>
                      <a:pt x="173" y="0"/>
                    </a:moveTo>
                    <a:cubicBezTo>
                      <a:pt x="137" y="0"/>
                      <a:pt x="137" y="0"/>
                      <a:pt x="137" y="0"/>
                    </a:cubicBezTo>
                    <a:cubicBezTo>
                      <a:pt x="137" y="22"/>
                      <a:pt x="137" y="22"/>
                      <a:pt x="137" y="22"/>
                    </a:cubicBezTo>
                    <a:cubicBezTo>
                      <a:pt x="137" y="23"/>
                      <a:pt x="137" y="24"/>
                      <a:pt x="137" y="24"/>
                    </a:cubicBezTo>
                    <a:cubicBezTo>
                      <a:pt x="136" y="25"/>
                      <a:pt x="136" y="25"/>
                      <a:pt x="136" y="26"/>
                    </a:cubicBezTo>
                    <a:cubicBezTo>
                      <a:pt x="134" y="27"/>
                      <a:pt x="133" y="28"/>
                      <a:pt x="131" y="28"/>
                    </a:cubicBezTo>
                    <a:cubicBezTo>
                      <a:pt x="127" y="30"/>
                      <a:pt x="122" y="31"/>
                      <a:pt x="116" y="31"/>
                    </a:cubicBezTo>
                    <a:cubicBezTo>
                      <a:pt x="113" y="31"/>
                      <a:pt x="110" y="31"/>
                      <a:pt x="108" y="30"/>
                    </a:cubicBezTo>
                    <a:cubicBezTo>
                      <a:pt x="101" y="28"/>
                      <a:pt x="101" y="28"/>
                      <a:pt x="101" y="28"/>
                    </a:cubicBezTo>
                    <a:cubicBezTo>
                      <a:pt x="96" y="26"/>
                      <a:pt x="96" y="26"/>
                      <a:pt x="96" y="26"/>
                    </a:cubicBezTo>
                    <a:cubicBezTo>
                      <a:pt x="95" y="24"/>
                      <a:pt x="95" y="24"/>
                      <a:pt x="95" y="24"/>
                    </a:cubicBezTo>
                    <a:cubicBezTo>
                      <a:pt x="95" y="22"/>
                      <a:pt x="95" y="22"/>
                      <a:pt x="95" y="22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22" y="52"/>
                      <a:pt x="22" y="52"/>
                      <a:pt x="22" y="52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37" y="8"/>
                      <a:pt x="37" y="8"/>
                      <a:pt x="37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69" y="11"/>
                      <a:pt x="69" y="11"/>
                      <a:pt x="69" y="11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70" y="52"/>
                      <a:pt x="70" y="52"/>
                      <a:pt x="70" y="52"/>
                    </a:cubicBezTo>
                    <a:cubicBezTo>
                      <a:pt x="173" y="52"/>
                      <a:pt x="173" y="52"/>
                      <a:pt x="173" y="52"/>
                    </a:cubicBez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3" name="Freeform 161"/>
              <p:cNvSpPr>
                <a:spLocks noEditPoints="1"/>
              </p:cNvSpPr>
              <p:nvPr/>
            </p:nvSpPr>
            <p:spPr bwMode="auto">
              <a:xfrm>
                <a:off x="3371850" y="2968625"/>
                <a:ext cx="88900" cy="88900"/>
              </a:xfrm>
              <a:custGeom>
                <a:avLst/>
                <a:gdLst>
                  <a:gd name="T0" fmla="*/ 7 w 56"/>
                  <a:gd name="T1" fmla="*/ 55 h 56"/>
                  <a:gd name="T2" fmla="*/ 8 w 56"/>
                  <a:gd name="T3" fmla="*/ 52 h 56"/>
                  <a:gd name="T4" fmla="*/ 46 w 56"/>
                  <a:gd name="T5" fmla="*/ 52 h 56"/>
                  <a:gd name="T6" fmla="*/ 47 w 56"/>
                  <a:gd name="T7" fmla="*/ 52 h 56"/>
                  <a:gd name="T8" fmla="*/ 49 w 56"/>
                  <a:gd name="T9" fmla="*/ 55 h 56"/>
                  <a:gd name="T10" fmla="*/ 47 w 56"/>
                  <a:gd name="T11" fmla="*/ 56 h 56"/>
                  <a:gd name="T12" fmla="*/ 56 w 56"/>
                  <a:gd name="T13" fmla="*/ 4 h 56"/>
                  <a:gd name="T14" fmla="*/ 54 w 56"/>
                  <a:gd name="T15" fmla="*/ 1 h 56"/>
                  <a:gd name="T16" fmla="*/ 52 w 56"/>
                  <a:gd name="T17" fmla="*/ 0 h 56"/>
                  <a:gd name="T18" fmla="*/ 18 w 56"/>
                  <a:gd name="T19" fmla="*/ 13 h 56"/>
                  <a:gd name="T20" fmla="*/ 17 w 56"/>
                  <a:gd name="T21" fmla="*/ 17 h 56"/>
                  <a:gd name="T22" fmla="*/ 12 w 56"/>
                  <a:gd name="T23" fmla="*/ 18 h 56"/>
                  <a:gd name="T24" fmla="*/ 0 w 56"/>
                  <a:gd name="T25" fmla="*/ 56 h 56"/>
                  <a:gd name="T26" fmla="*/ 7 w 56"/>
                  <a:gd name="T27" fmla="*/ 56 h 56"/>
                  <a:gd name="T28" fmla="*/ 24 w 56"/>
                  <a:gd name="T29" fmla="*/ 18 h 56"/>
                  <a:gd name="T30" fmla="*/ 26 w 56"/>
                  <a:gd name="T31" fmla="*/ 17 h 56"/>
                  <a:gd name="T32" fmla="*/ 47 w 56"/>
                  <a:gd name="T33" fmla="*/ 17 h 56"/>
                  <a:gd name="T34" fmla="*/ 49 w 56"/>
                  <a:gd name="T35" fmla="*/ 18 h 56"/>
                  <a:gd name="T36" fmla="*/ 49 w 56"/>
                  <a:gd name="T37" fmla="*/ 21 h 56"/>
                  <a:gd name="T38" fmla="*/ 47 w 56"/>
                  <a:gd name="T39" fmla="*/ 22 h 56"/>
                  <a:gd name="T40" fmla="*/ 26 w 56"/>
                  <a:gd name="T41" fmla="*/ 22 h 56"/>
                  <a:gd name="T42" fmla="*/ 24 w 56"/>
                  <a:gd name="T43" fmla="*/ 22 h 56"/>
                  <a:gd name="T44" fmla="*/ 24 w 56"/>
                  <a:gd name="T45" fmla="*/ 20 h 56"/>
                  <a:gd name="T46" fmla="*/ 8 w 56"/>
                  <a:gd name="T47" fmla="*/ 29 h 56"/>
                  <a:gd name="T48" fmla="*/ 46 w 56"/>
                  <a:gd name="T49" fmla="*/ 28 h 56"/>
                  <a:gd name="T50" fmla="*/ 47 w 56"/>
                  <a:gd name="T51" fmla="*/ 29 h 56"/>
                  <a:gd name="T52" fmla="*/ 49 w 56"/>
                  <a:gd name="T53" fmla="*/ 32 h 56"/>
                  <a:gd name="T54" fmla="*/ 47 w 56"/>
                  <a:gd name="T55" fmla="*/ 34 h 56"/>
                  <a:gd name="T56" fmla="*/ 10 w 56"/>
                  <a:gd name="T57" fmla="*/ 34 h 56"/>
                  <a:gd name="T58" fmla="*/ 8 w 56"/>
                  <a:gd name="T59" fmla="*/ 34 h 56"/>
                  <a:gd name="T60" fmla="*/ 8 w 56"/>
                  <a:gd name="T61" fmla="*/ 29 h 56"/>
                  <a:gd name="T62" fmla="*/ 8 w 56"/>
                  <a:gd name="T63" fmla="*/ 41 h 56"/>
                  <a:gd name="T64" fmla="*/ 46 w 56"/>
                  <a:gd name="T65" fmla="*/ 41 h 56"/>
                  <a:gd name="T66" fmla="*/ 47 w 56"/>
                  <a:gd name="T67" fmla="*/ 41 h 56"/>
                  <a:gd name="T68" fmla="*/ 49 w 56"/>
                  <a:gd name="T69" fmla="*/ 43 h 56"/>
                  <a:gd name="T70" fmla="*/ 47 w 56"/>
                  <a:gd name="T71" fmla="*/ 45 h 56"/>
                  <a:gd name="T72" fmla="*/ 10 w 56"/>
                  <a:gd name="T73" fmla="*/ 46 h 56"/>
                  <a:gd name="T74" fmla="*/ 8 w 56"/>
                  <a:gd name="T75" fmla="*/ 45 h 56"/>
                  <a:gd name="T76" fmla="*/ 8 w 56"/>
                  <a:gd name="T77" fmla="*/ 4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6" h="56">
                    <a:moveTo>
                      <a:pt x="7" y="56"/>
                    </a:moveTo>
                    <a:lnTo>
                      <a:pt x="7" y="55"/>
                    </a:lnTo>
                    <a:lnTo>
                      <a:pt x="8" y="52"/>
                    </a:lnTo>
                    <a:lnTo>
                      <a:pt x="8" y="52"/>
                    </a:lnTo>
                    <a:lnTo>
                      <a:pt x="10" y="52"/>
                    </a:lnTo>
                    <a:lnTo>
                      <a:pt x="46" y="52"/>
                    </a:lnTo>
                    <a:lnTo>
                      <a:pt x="47" y="52"/>
                    </a:lnTo>
                    <a:lnTo>
                      <a:pt x="47" y="52"/>
                    </a:lnTo>
                    <a:lnTo>
                      <a:pt x="49" y="53"/>
                    </a:lnTo>
                    <a:lnTo>
                      <a:pt x="49" y="55"/>
                    </a:lnTo>
                    <a:lnTo>
                      <a:pt x="49" y="56"/>
                    </a:lnTo>
                    <a:lnTo>
                      <a:pt x="47" y="56"/>
                    </a:lnTo>
                    <a:lnTo>
                      <a:pt x="56" y="56"/>
                    </a:lnTo>
                    <a:lnTo>
                      <a:pt x="56" y="4"/>
                    </a:lnTo>
                    <a:lnTo>
                      <a:pt x="56" y="3"/>
                    </a:lnTo>
                    <a:lnTo>
                      <a:pt x="54" y="1"/>
                    </a:lnTo>
                    <a:lnTo>
                      <a:pt x="53" y="0"/>
                    </a:lnTo>
                    <a:lnTo>
                      <a:pt x="52" y="0"/>
                    </a:lnTo>
                    <a:lnTo>
                      <a:pt x="18" y="0"/>
                    </a:lnTo>
                    <a:lnTo>
                      <a:pt x="18" y="13"/>
                    </a:lnTo>
                    <a:lnTo>
                      <a:pt x="18" y="15"/>
                    </a:lnTo>
                    <a:lnTo>
                      <a:pt x="17" y="17"/>
                    </a:lnTo>
                    <a:lnTo>
                      <a:pt x="14" y="18"/>
                    </a:lnTo>
                    <a:lnTo>
                      <a:pt x="12" y="18"/>
                    </a:lnTo>
                    <a:lnTo>
                      <a:pt x="0" y="18"/>
                    </a:lnTo>
                    <a:lnTo>
                      <a:pt x="0" y="56"/>
                    </a:lnTo>
                    <a:lnTo>
                      <a:pt x="7" y="56"/>
                    </a:lnTo>
                    <a:lnTo>
                      <a:pt x="7" y="56"/>
                    </a:lnTo>
                    <a:close/>
                    <a:moveTo>
                      <a:pt x="24" y="20"/>
                    </a:moveTo>
                    <a:lnTo>
                      <a:pt x="24" y="18"/>
                    </a:lnTo>
                    <a:lnTo>
                      <a:pt x="24" y="18"/>
                    </a:lnTo>
                    <a:lnTo>
                      <a:pt x="26" y="17"/>
                    </a:lnTo>
                    <a:lnTo>
                      <a:pt x="46" y="17"/>
                    </a:lnTo>
                    <a:lnTo>
                      <a:pt x="47" y="17"/>
                    </a:lnTo>
                    <a:lnTo>
                      <a:pt x="47" y="18"/>
                    </a:lnTo>
                    <a:lnTo>
                      <a:pt x="49" y="18"/>
                    </a:lnTo>
                    <a:lnTo>
                      <a:pt x="49" y="20"/>
                    </a:lnTo>
                    <a:lnTo>
                      <a:pt x="49" y="21"/>
                    </a:lnTo>
                    <a:lnTo>
                      <a:pt x="47" y="22"/>
                    </a:lnTo>
                    <a:lnTo>
                      <a:pt x="47" y="22"/>
                    </a:lnTo>
                    <a:lnTo>
                      <a:pt x="46" y="22"/>
                    </a:lnTo>
                    <a:lnTo>
                      <a:pt x="26" y="22"/>
                    </a:lnTo>
                    <a:lnTo>
                      <a:pt x="25" y="22"/>
                    </a:lnTo>
                    <a:lnTo>
                      <a:pt x="24" y="22"/>
                    </a:lnTo>
                    <a:lnTo>
                      <a:pt x="24" y="21"/>
                    </a:lnTo>
                    <a:lnTo>
                      <a:pt x="24" y="20"/>
                    </a:lnTo>
                    <a:close/>
                    <a:moveTo>
                      <a:pt x="8" y="29"/>
                    </a:moveTo>
                    <a:lnTo>
                      <a:pt x="8" y="29"/>
                    </a:lnTo>
                    <a:lnTo>
                      <a:pt x="10" y="28"/>
                    </a:lnTo>
                    <a:lnTo>
                      <a:pt x="46" y="28"/>
                    </a:lnTo>
                    <a:lnTo>
                      <a:pt x="47" y="29"/>
                    </a:lnTo>
                    <a:lnTo>
                      <a:pt x="47" y="29"/>
                    </a:lnTo>
                    <a:lnTo>
                      <a:pt x="49" y="31"/>
                    </a:lnTo>
                    <a:lnTo>
                      <a:pt x="49" y="32"/>
                    </a:lnTo>
                    <a:lnTo>
                      <a:pt x="47" y="34"/>
                    </a:lnTo>
                    <a:lnTo>
                      <a:pt x="47" y="34"/>
                    </a:lnTo>
                    <a:lnTo>
                      <a:pt x="46" y="34"/>
                    </a:lnTo>
                    <a:lnTo>
                      <a:pt x="10" y="34"/>
                    </a:lnTo>
                    <a:lnTo>
                      <a:pt x="8" y="34"/>
                    </a:lnTo>
                    <a:lnTo>
                      <a:pt x="8" y="34"/>
                    </a:lnTo>
                    <a:lnTo>
                      <a:pt x="7" y="31"/>
                    </a:lnTo>
                    <a:lnTo>
                      <a:pt x="8" y="29"/>
                    </a:lnTo>
                    <a:close/>
                    <a:moveTo>
                      <a:pt x="8" y="41"/>
                    </a:moveTo>
                    <a:lnTo>
                      <a:pt x="8" y="41"/>
                    </a:lnTo>
                    <a:lnTo>
                      <a:pt x="10" y="41"/>
                    </a:lnTo>
                    <a:lnTo>
                      <a:pt x="46" y="41"/>
                    </a:lnTo>
                    <a:lnTo>
                      <a:pt x="47" y="41"/>
                    </a:lnTo>
                    <a:lnTo>
                      <a:pt x="47" y="41"/>
                    </a:lnTo>
                    <a:lnTo>
                      <a:pt x="49" y="42"/>
                    </a:lnTo>
                    <a:lnTo>
                      <a:pt x="49" y="43"/>
                    </a:lnTo>
                    <a:lnTo>
                      <a:pt x="47" y="45"/>
                    </a:lnTo>
                    <a:lnTo>
                      <a:pt x="47" y="45"/>
                    </a:lnTo>
                    <a:lnTo>
                      <a:pt x="46" y="46"/>
                    </a:lnTo>
                    <a:lnTo>
                      <a:pt x="10" y="46"/>
                    </a:lnTo>
                    <a:lnTo>
                      <a:pt x="8" y="45"/>
                    </a:lnTo>
                    <a:lnTo>
                      <a:pt x="8" y="45"/>
                    </a:lnTo>
                    <a:lnTo>
                      <a:pt x="7" y="43"/>
                    </a:lnTo>
                    <a:lnTo>
                      <a:pt x="8" y="4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4" name="Freeform 162"/>
              <p:cNvSpPr>
                <a:spLocks/>
              </p:cNvSpPr>
              <p:nvPr/>
            </p:nvSpPr>
            <p:spPr bwMode="auto">
              <a:xfrm>
                <a:off x="3525838" y="2941638"/>
                <a:ext cx="92075" cy="69850"/>
              </a:xfrm>
              <a:custGeom>
                <a:avLst/>
                <a:gdLst>
                  <a:gd name="T0" fmla="*/ 0 w 42"/>
                  <a:gd name="T1" fmla="*/ 24 h 31"/>
                  <a:gd name="T2" fmla="*/ 1 w 42"/>
                  <a:gd name="T3" fmla="*/ 26 h 31"/>
                  <a:gd name="T4" fmla="*/ 6 w 42"/>
                  <a:gd name="T5" fmla="*/ 28 h 31"/>
                  <a:gd name="T6" fmla="*/ 13 w 42"/>
                  <a:gd name="T7" fmla="*/ 30 h 31"/>
                  <a:gd name="T8" fmla="*/ 21 w 42"/>
                  <a:gd name="T9" fmla="*/ 31 h 31"/>
                  <a:gd name="T10" fmla="*/ 36 w 42"/>
                  <a:gd name="T11" fmla="*/ 28 h 31"/>
                  <a:gd name="T12" fmla="*/ 41 w 42"/>
                  <a:gd name="T13" fmla="*/ 26 h 31"/>
                  <a:gd name="T14" fmla="*/ 42 w 42"/>
                  <a:gd name="T15" fmla="*/ 24 h 31"/>
                  <a:gd name="T16" fmla="*/ 42 w 42"/>
                  <a:gd name="T17" fmla="*/ 22 h 31"/>
                  <a:gd name="T18" fmla="*/ 42 w 42"/>
                  <a:gd name="T19" fmla="*/ 0 h 31"/>
                  <a:gd name="T20" fmla="*/ 0 w 42"/>
                  <a:gd name="T21" fmla="*/ 0 h 31"/>
                  <a:gd name="T22" fmla="*/ 0 w 42"/>
                  <a:gd name="T23" fmla="*/ 22 h 31"/>
                  <a:gd name="T24" fmla="*/ 0 w 42"/>
                  <a:gd name="T25" fmla="*/ 2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" h="31">
                    <a:moveTo>
                      <a:pt x="0" y="24"/>
                    </a:moveTo>
                    <a:cubicBezTo>
                      <a:pt x="1" y="26"/>
                      <a:pt x="1" y="26"/>
                      <a:pt x="1" y="26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5" y="31"/>
                      <a:pt x="18" y="31"/>
                      <a:pt x="21" y="31"/>
                    </a:cubicBezTo>
                    <a:cubicBezTo>
                      <a:pt x="27" y="31"/>
                      <a:pt x="32" y="30"/>
                      <a:pt x="36" y="28"/>
                    </a:cubicBezTo>
                    <a:cubicBezTo>
                      <a:pt x="38" y="28"/>
                      <a:pt x="39" y="27"/>
                      <a:pt x="41" y="26"/>
                    </a:cubicBezTo>
                    <a:cubicBezTo>
                      <a:pt x="41" y="25"/>
                      <a:pt x="41" y="25"/>
                      <a:pt x="42" y="24"/>
                    </a:cubicBezTo>
                    <a:cubicBezTo>
                      <a:pt x="42" y="24"/>
                      <a:pt x="42" y="23"/>
                      <a:pt x="42" y="22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2"/>
                      <a:pt x="0" y="22"/>
                      <a:pt x="0" y="22"/>
                    </a:cubicBez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5" name="Freeform 163"/>
              <p:cNvSpPr>
                <a:spLocks/>
              </p:cNvSpPr>
              <p:nvPr/>
            </p:nvSpPr>
            <p:spPr bwMode="auto">
              <a:xfrm>
                <a:off x="3382963" y="3013075"/>
                <a:ext cx="66675" cy="9525"/>
              </a:xfrm>
              <a:custGeom>
                <a:avLst/>
                <a:gdLst>
                  <a:gd name="T0" fmla="*/ 1 w 42"/>
                  <a:gd name="T1" fmla="*/ 6 h 6"/>
                  <a:gd name="T2" fmla="*/ 3 w 42"/>
                  <a:gd name="T3" fmla="*/ 6 h 6"/>
                  <a:gd name="T4" fmla="*/ 39 w 42"/>
                  <a:gd name="T5" fmla="*/ 6 h 6"/>
                  <a:gd name="T6" fmla="*/ 40 w 42"/>
                  <a:gd name="T7" fmla="*/ 6 h 6"/>
                  <a:gd name="T8" fmla="*/ 40 w 42"/>
                  <a:gd name="T9" fmla="*/ 6 h 6"/>
                  <a:gd name="T10" fmla="*/ 42 w 42"/>
                  <a:gd name="T11" fmla="*/ 4 h 6"/>
                  <a:gd name="T12" fmla="*/ 42 w 42"/>
                  <a:gd name="T13" fmla="*/ 3 h 6"/>
                  <a:gd name="T14" fmla="*/ 40 w 42"/>
                  <a:gd name="T15" fmla="*/ 1 h 6"/>
                  <a:gd name="T16" fmla="*/ 40 w 42"/>
                  <a:gd name="T17" fmla="*/ 1 h 6"/>
                  <a:gd name="T18" fmla="*/ 39 w 42"/>
                  <a:gd name="T19" fmla="*/ 0 h 6"/>
                  <a:gd name="T20" fmla="*/ 3 w 42"/>
                  <a:gd name="T21" fmla="*/ 0 h 6"/>
                  <a:gd name="T22" fmla="*/ 1 w 42"/>
                  <a:gd name="T23" fmla="*/ 1 h 6"/>
                  <a:gd name="T24" fmla="*/ 1 w 42"/>
                  <a:gd name="T25" fmla="*/ 1 h 6"/>
                  <a:gd name="T26" fmla="*/ 0 w 42"/>
                  <a:gd name="T27" fmla="*/ 3 h 6"/>
                  <a:gd name="T28" fmla="*/ 1 w 42"/>
                  <a:gd name="T29" fmla="*/ 6 h 6"/>
                  <a:gd name="T30" fmla="*/ 1 w 42"/>
                  <a:gd name="T31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6">
                    <a:moveTo>
                      <a:pt x="1" y="6"/>
                    </a:moveTo>
                    <a:lnTo>
                      <a:pt x="3" y="6"/>
                    </a:lnTo>
                    <a:lnTo>
                      <a:pt x="39" y="6"/>
                    </a:lnTo>
                    <a:lnTo>
                      <a:pt x="40" y="6"/>
                    </a:lnTo>
                    <a:lnTo>
                      <a:pt x="40" y="6"/>
                    </a:lnTo>
                    <a:lnTo>
                      <a:pt x="42" y="4"/>
                    </a:lnTo>
                    <a:lnTo>
                      <a:pt x="42" y="3"/>
                    </a:lnTo>
                    <a:lnTo>
                      <a:pt x="40" y="1"/>
                    </a:lnTo>
                    <a:lnTo>
                      <a:pt x="40" y="1"/>
                    </a:lnTo>
                    <a:lnTo>
                      <a:pt x="39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1" y="6"/>
                    </a:lnTo>
                    <a:lnTo>
                      <a:pt x="1" y="6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6" name="Freeform 164"/>
              <p:cNvSpPr>
                <a:spLocks/>
              </p:cNvSpPr>
              <p:nvPr/>
            </p:nvSpPr>
            <p:spPr bwMode="auto">
              <a:xfrm>
                <a:off x="3409950" y="2995613"/>
                <a:ext cx="39688" cy="7938"/>
              </a:xfrm>
              <a:custGeom>
                <a:avLst/>
                <a:gdLst>
                  <a:gd name="T0" fmla="*/ 1 w 25"/>
                  <a:gd name="T1" fmla="*/ 5 h 5"/>
                  <a:gd name="T2" fmla="*/ 2 w 25"/>
                  <a:gd name="T3" fmla="*/ 5 h 5"/>
                  <a:gd name="T4" fmla="*/ 22 w 25"/>
                  <a:gd name="T5" fmla="*/ 5 h 5"/>
                  <a:gd name="T6" fmla="*/ 23 w 25"/>
                  <a:gd name="T7" fmla="*/ 5 h 5"/>
                  <a:gd name="T8" fmla="*/ 23 w 25"/>
                  <a:gd name="T9" fmla="*/ 5 h 5"/>
                  <a:gd name="T10" fmla="*/ 25 w 25"/>
                  <a:gd name="T11" fmla="*/ 4 h 5"/>
                  <a:gd name="T12" fmla="*/ 25 w 25"/>
                  <a:gd name="T13" fmla="*/ 3 h 5"/>
                  <a:gd name="T14" fmla="*/ 25 w 25"/>
                  <a:gd name="T15" fmla="*/ 1 h 5"/>
                  <a:gd name="T16" fmla="*/ 23 w 25"/>
                  <a:gd name="T17" fmla="*/ 1 h 5"/>
                  <a:gd name="T18" fmla="*/ 23 w 25"/>
                  <a:gd name="T19" fmla="*/ 0 h 5"/>
                  <a:gd name="T20" fmla="*/ 22 w 25"/>
                  <a:gd name="T21" fmla="*/ 0 h 5"/>
                  <a:gd name="T22" fmla="*/ 2 w 25"/>
                  <a:gd name="T23" fmla="*/ 0 h 5"/>
                  <a:gd name="T24" fmla="*/ 0 w 25"/>
                  <a:gd name="T25" fmla="*/ 1 h 5"/>
                  <a:gd name="T26" fmla="*/ 0 w 25"/>
                  <a:gd name="T27" fmla="*/ 1 h 5"/>
                  <a:gd name="T28" fmla="*/ 0 w 25"/>
                  <a:gd name="T29" fmla="*/ 3 h 5"/>
                  <a:gd name="T30" fmla="*/ 0 w 25"/>
                  <a:gd name="T31" fmla="*/ 4 h 5"/>
                  <a:gd name="T32" fmla="*/ 0 w 25"/>
                  <a:gd name="T33" fmla="*/ 5 h 5"/>
                  <a:gd name="T34" fmla="*/ 1 w 25"/>
                  <a:gd name="T3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5">
                    <a:moveTo>
                      <a:pt x="1" y="5"/>
                    </a:moveTo>
                    <a:lnTo>
                      <a:pt x="2" y="5"/>
                    </a:lnTo>
                    <a:lnTo>
                      <a:pt x="22" y="5"/>
                    </a:lnTo>
                    <a:lnTo>
                      <a:pt x="23" y="5"/>
                    </a:lnTo>
                    <a:lnTo>
                      <a:pt x="23" y="5"/>
                    </a:lnTo>
                    <a:lnTo>
                      <a:pt x="25" y="4"/>
                    </a:lnTo>
                    <a:lnTo>
                      <a:pt x="25" y="3"/>
                    </a:lnTo>
                    <a:lnTo>
                      <a:pt x="25" y="1"/>
                    </a:lnTo>
                    <a:lnTo>
                      <a:pt x="23" y="1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" y="0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4"/>
                    </a:lnTo>
                    <a:lnTo>
                      <a:pt x="0" y="5"/>
                    </a:lnTo>
                    <a:lnTo>
                      <a:pt x="1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7" name="Freeform 165"/>
              <p:cNvSpPr>
                <a:spLocks/>
              </p:cNvSpPr>
              <p:nvPr/>
            </p:nvSpPr>
            <p:spPr bwMode="auto">
              <a:xfrm>
                <a:off x="3382963" y="3033713"/>
                <a:ext cx="66675" cy="7938"/>
              </a:xfrm>
              <a:custGeom>
                <a:avLst/>
                <a:gdLst>
                  <a:gd name="T0" fmla="*/ 1 w 42"/>
                  <a:gd name="T1" fmla="*/ 4 h 5"/>
                  <a:gd name="T2" fmla="*/ 3 w 42"/>
                  <a:gd name="T3" fmla="*/ 5 h 5"/>
                  <a:gd name="T4" fmla="*/ 39 w 42"/>
                  <a:gd name="T5" fmla="*/ 5 h 5"/>
                  <a:gd name="T6" fmla="*/ 40 w 42"/>
                  <a:gd name="T7" fmla="*/ 4 h 5"/>
                  <a:gd name="T8" fmla="*/ 40 w 42"/>
                  <a:gd name="T9" fmla="*/ 4 h 5"/>
                  <a:gd name="T10" fmla="*/ 42 w 42"/>
                  <a:gd name="T11" fmla="*/ 2 h 5"/>
                  <a:gd name="T12" fmla="*/ 42 w 42"/>
                  <a:gd name="T13" fmla="*/ 1 h 5"/>
                  <a:gd name="T14" fmla="*/ 40 w 42"/>
                  <a:gd name="T15" fmla="*/ 0 h 5"/>
                  <a:gd name="T16" fmla="*/ 40 w 42"/>
                  <a:gd name="T17" fmla="*/ 0 h 5"/>
                  <a:gd name="T18" fmla="*/ 39 w 42"/>
                  <a:gd name="T19" fmla="*/ 0 h 5"/>
                  <a:gd name="T20" fmla="*/ 3 w 42"/>
                  <a:gd name="T21" fmla="*/ 0 h 5"/>
                  <a:gd name="T22" fmla="*/ 1 w 42"/>
                  <a:gd name="T23" fmla="*/ 0 h 5"/>
                  <a:gd name="T24" fmla="*/ 1 w 42"/>
                  <a:gd name="T25" fmla="*/ 0 h 5"/>
                  <a:gd name="T26" fmla="*/ 0 w 42"/>
                  <a:gd name="T27" fmla="*/ 2 h 5"/>
                  <a:gd name="T28" fmla="*/ 1 w 42"/>
                  <a:gd name="T29" fmla="*/ 4 h 5"/>
                  <a:gd name="T30" fmla="*/ 1 w 42"/>
                  <a:gd name="T31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5">
                    <a:moveTo>
                      <a:pt x="1" y="4"/>
                    </a:moveTo>
                    <a:lnTo>
                      <a:pt x="3" y="5"/>
                    </a:lnTo>
                    <a:lnTo>
                      <a:pt x="39" y="5"/>
                    </a:lnTo>
                    <a:lnTo>
                      <a:pt x="40" y="4"/>
                    </a:lnTo>
                    <a:lnTo>
                      <a:pt x="40" y="4"/>
                    </a:lnTo>
                    <a:lnTo>
                      <a:pt x="42" y="2"/>
                    </a:lnTo>
                    <a:lnTo>
                      <a:pt x="42" y="1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39" y="0"/>
                    </a:lnTo>
                    <a:lnTo>
                      <a:pt x="3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0" y="2"/>
                    </a:lnTo>
                    <a:lnTo>
                      <a:pt x="1" y="4"/>
                    </a:lnTo>
                    <a:lnTo>
                      <a:pt x="1" y="4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8" name="Freeform 166"/>
              <p:cNvSpPr>
                <a:spLocks/>
              </p:cNvSpPr>
              <p:nvPr/>
            </p:nvSpPr>
            <p:spPr bwMode="auto">
              <a:xfrm>
                <a:off x="3382963" y="3057525"/>
                <a:ext cx="63500" cy="1588"/>
              </a:xfrm>
              <a:custGeom>
                <a:avLst/>
                <a:gdLst>
                  <a:gd name="T0" fmla="*/ 1 w 40"/>
                  <a:gd name="T1" fmla="*/ 0 h 1"/>
                  <a:gd name="T2" fmla="*/ 1 w 40"/>
                  <a:gd name="T3" fmla="*/ 1 h 1"/>
                  <a:gd name="T4" fmla="*/ 3 w 40"/>
                  <a:gd name="T5" fmla="*/ 1 h 1"/>
                  <a:gd name="T6" fmla="*/ 39 w 40"/>
                  <a:gd name="T7" fmla="*/ 1 h 1"/>
                  <a:gd name="T8" fmla="*/ 40 w 40"/>
                  <a:gd name="T9" fmla="*/ 1 h 1"/>
                  <a:gd name="T10" fmla="*/ 40 w 40"/>
                  <a:gd name="T11" fmla="*/ 0 h 1"/>
                  <a:gd name="T12" fmla="*/ 40 w 40"/>
                  <a:gd name="T13" fmla="*/ 0 h 1"/>
                  <a:gd name="T14" fmla="*/ 0 w 40"/>
                  <a:gd name="T15" fmla="*/ 0 h 1"/>
                  <a:gd name="T16" fmla="*/ 1 w 40"/>
                  <a:gd name="T1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1">
                    <a:moveTo>
                      <a:pt x="1" y="0"/>
                    </a:moveTo>
                    <a:lnTo>
                      <a:pt x="1" y="1"/>
                    </a:lnTo>
                    <a:lnTo>
                      <a:pt x="3" y="1"/>
                    </a:lnTo>
                    <a:lnTo>
                      <a:pt x="39" y="1"/>
                    </a:lnTo>
                    <a:lnTo>
                      <a:pt x="40" y="1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0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9" name="Freeform 167"/>
              <p:cNvSpPr>
                <a:spLocks/>
              </p:cNvSpPr>
              <p:nvPr/>
            </p:nvSpPr>
            <p:spPr bwMode="auto">
              <a:xfrm>
                <a:off x="3382963" y="3051175"/>
                <a:ext cx="66675" cy="6350"/>
              </a:xfrm>
              <a:custGeom>
                <a:avLst/>
                <a:gdLst>
                  <a:gd name="T0" fmla="*/ 42 w 42"/>
                  <a:gd name="T1" fmla="*/ 3 h 4"/>
                  <a:gd name="T2" fmla="*/ 42 w 42"/>
                  <a:gd name="T3" fmla="*/ 1 h 4"/>
                  <a:gd name="T4" fmla="*/ 40 w 42"/>
                  <a:gd name="T5" fmla="*/ 0 h 4"/>
                  <a:gd name="T6" fmla="*/ 40 w 42"/>
                  <a:gd name="T7" fmla="*/ 0 h 4"/>
                  <a:gd name="T8" fmla="*/ 39 w 42"/>
                  <a:gd name="T9" fmla="*/ 0 h 4"/>
                  <a:gd name="T10" fmla="*/ 3 w 42"/>
                  <a:gd name="T11" fmla="*/ 0 h 4"/>
                  <a:gd name="T12" fmla="*/ 1 w 42"/>
                  <a:gd name="T13" fmla="*/ 0 h 4"/>
                  <a:gd name="T14" fmla="*/ 1 w 42"/>
                  <a:gd name="T15" fmla="*/ 0 h 4"/>
                  <a:gd name="T16" fmla="*/ 0 w 42"/>
                  <a:gd name="T17" fmla="*/ 3 h 4"/>
                  <a:gd name="T18" fmla="*/ 0 w 42"/>
                  <a:gd name="T19" fmla="*/ 4 h 4"/>
                  <a:gd name="T20" fmla="*/ 0 w 42"/>
                  <a:gd name="T21" fmla="*/ 4 h 4"/>
                  <a:gd name="T22" fmla="*/ 40 w 42"/>
                  <a:gd name="T23" fmla="*/ 4 h 4"/>
                  <a:gd name="T24" fmla="*/ 42 w 42"/>
                  <a:gd name="T25" fmla="*/ 4 h 4"/>
                  <a:gd name="T26" fmla="*/ 42 w 42"/>
                  <a:gd name="T2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" h="4">
                    <a:moveTo>
                      <a:pt x="42" y="3"/>
                    </a:moveTo>
                    <a:lnTo>
                      <a:pt x="42" y="1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39" y="0"/>
                    </a:lnTo>
                    <a:lnTo>
                      <a:pt x="3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0" y="3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40" y="4"/>
                    </a:lnTo>
                    <a:lnTo>
                      <a:pt x="42" y="4"/>
                    </a:lnTo>
                    <a:lnTo>
                      <a:pt x="42" y="3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50" name="Freeform 168"/>
              <p:cNvSpPr>
                <a:spLocks/>
              </p:cNvSpPr>
              <p:nvPr/>
            </p:nvSpPr>
            <p:spPr bwMode="auto">
              <a:xfrm>
                <a:off x="3362325" y="2959100"/>
                <a:ext cx="106363" cy="98425"/>
              </a:xfrm>
              <a:custGeom>
                <a:avLst/>
                <a:gdLst>
                  <a:gd name="T0" fmla="*/ 66 w 67"/>
                  <a:gd name="T1" fmla="*/ 5 h 62"/>
                  <a:gd name="T2" fmla="*/ 65 w 67"/>
                  <a:gd name="T3" fmla="*/ 3 h 62"/>
                  <a:gd name="T4" fmla="*/ 63 w 67"/>
                  <a:gd name="T5" fmla="*/ 2 h 62"/>
                  <a:gd name="T6" fmla="*/ 60 w 67"/>
                  <a:gd name="T7" fmla="*/ 0 h 62"/>
                  <a:gd name="T8" fmla="*/ 21 w 67"/>
                  <a:gd name="T9" fmla="*/ 0 h 62"/>
                  <a:gd name="T10" fmla="*/ 0 w 67"/>
                  <a:gd name="T11" fmla="*/ 21 h 62"/>
                  <a:gd name="T12" fmla="*/ 0 w 67"/>
                  <a:gd name="T13" fmla="*/ 62 h 62"/>
                  <a:gd name="T14" fmla="*/ 6 w 67"/>
                  <a:gd name="T15" fmla="*/ 62 h 62"/>
                  <a:gd name="T16" fmla="*/ 6 w 67"/>
                  <a:gd name="T17" fmla="*/ 24 h 62"/>
                  <a:gd name="T18" fmla="*/ 18 w 67"/>
                  <a:gd name="T19" fmla="*/ 24 h 62"/>
                  <a:gd name="T20" fmla="*/ 20 w 67"/>
                  <a:gd name="T21" fmla="*/ 24 h 62"/>
                  <a:gd name="T22" fmla="*/ 23 w 67"/>
                  <a:gd name="T23" fmla="*/ 23 h 62"/>
                  <a:gd name="T24" fmla="*/ 24 w 67"/>
                  <a:gd name="T25" fmla="*/ 21 h 62"/>
                  <a:gd name="T26" fmla="*/ 24 w 67"/>
                  <a:gd name="T27" fmla="*/ 19 h 62"/>
                  <a:gd name="T28" fmla="*/ 24 w 67"/>
                  <a:gd name="T29" fmla="*/ 6 h 62"/>
                  <a:gd name="T30" fmla="*/ 58 w 67"/>
                  <a:gd name="T31" fmla="*/ 6 h 62"/>
                  <a:gd name="T32" fmla="*/ 59 w 67"/>
                  <a:gd name="T33" fmla="*/ 6 h 62"/>
                  <a:gd name="T34" fmla="*/ 60 w 67"/>
                  <a:gd name="T35" fmla="*/ 7 h 62"/>
                  <a:gd name="T36" fmla="*/ 62 w 67"/>
                  <a:gd name="T37" fmla="*/ 9 h 62"/>
                  <a:gd name="T38" fmla="*/ 62 w 67"/>
                  <a:gd name="T39" fmla="*/ 10 h 62"/>
                  <a:gd name="T40" fmla="*/ 62 w 67"/>
                  <a:gd name="T41" fmla="*/ 62 h 62"/>
                  <a:gd name="T42" fmla="*/ 67 w 67"/>
                  <a:gd name="T43" fmla="*/ 62 h 62"/>
                  <a:gd name="T44" fmla="*/ 67 w 67"/>
                  <a:gd name="T45" fmla="*/ 7 h 62"/>
                  <a:gd name="T46" fmla="*/ 66 w 67"/>
                  <a:gd name="T47" fmla="*/ 5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7" h="62">
                    <a:moveTo>
                      <a:pt x="66" y="5"/>
                    </a:moveTo>
                    <a:lnTo>
                      <a:pt x="65" y="3"/>
                    </a:lnTo>
                    <a:lnTo>
                      <a:pt x="63" y="2"/>
                    </a:lnTo>
                    <a:lnTo>
                      <a:pt x="60" y="0"/>
                    </a:lnTo>
                    <a:lnTo>
                      <a:pt x="21" y="0"/>
                    </a:lnTo>
                    <a:lnTo>
                      <a:pt x="0" y="21"/>
                    </a:lnTo>
                    <a:lnTo>
                      <a:pt x="0" y="62"/>
                    </a:lnTo>
                    <a:lnTo>
                      <a:pt x="6" y="62"/>
                    </a:lnTo>
                    <a:lnTo>
                      <a:pt x="6" y="24"/>
                    </a:lnTo>
                    <a:lnTo>
                      <a:pt x="18" y="24"/>
                    </a:lnTo>
                    <a:lnTo>
                      <a:pt x="20" y="24"/>
                    </a:lnTo>
                    <a:lnTo>
                      <a:pt x="23" y="23"/>
                    </a:lnTo>
                    <a:lnTo>
                      <a:pt x="24" y="21"/>
                    </a:lnTo>
                    <a:lnTo>
                      <a:pt x="24" y="19"/>
                    </a:lnTo>
                    <a:lnTo>
                      <a:pt x="24" y="6"/>
                    </a:lnTo>
                    <a:lnTo>
                      <a:pt x="58" y="6"/>
                    </a:lnTo>
                    <a:lnTo>
                      <a:pt x="59" y="6"/>
                    </a:lnTo>
                    <a:lnTo>
                      <a:pt x="60" y="7"/>
                    </a:lnTo>
                    <a:lnTo>
                      <a:pt x="62" y="9"/>
                    </a:lnTo>
                    <a:lnTo>
                      <a:pt x="62" y="10"/>
                    </a:lnTo>
                    <a:lnTo>
                      <a:pt x="62" y="62"/>
                    </a:lnTo>
                    <a:lnTo>
                      <a:pt x="67" y="62"/>
                    </a:lnTo>
                    <a:lnTo>
                      <a:pt x="67" y="7"/>
                    </a:lnTo>
                    <a:lnTo>
                      <a:pt x="66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51" name="Rectangle 169"/>
              <p:cNvSpPr>
                <a:spLocks noChangeArrowheads="1"/>
              </p:cNvSpPr>
              <p:nvPr/>
            </p:nvSpPr>
            <p:spPr bwMode="auto">
              <a:xfrm>
                <a:off x="3411538" y="3375025"/>
                <a:ext cx="195263" cy="666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75" name="Freeform 193"/>
              <p:cNvSpPr>
                <a:spLocks noEditPoints="1"/>
              </p:cNvSpPr>
              <p:nvPr/>
            </p:nvSpPr>
            <p:spPr bwMode="auto">
              <a:xfrm>
                <a:off x="3276600" y="2284413"/>
                <a:ext cx="155575" cy="182563"/>
              </a:xfrm>
              <a:custGeom>
                <a:avLst/>
                <a:gdLst>
                  <a:gd name="T0" fmla="*/ 35 w 70"/>
                  <a:gd name="T1" fmla="*/ 4 h 82"/>
                  <a:gd name="T2" fmla="*/ 64 w 70"/>
                  <a:gd name="T3" fmla="*/ 12 h 82"/>
                  <a:gd name="T4" fmla="*/ 35 w 70"/>
                  <a:gd name="T5" fmla="*/ 20 h 82"/>
                  <a:gd name="T6" fmla="*/ 6 w 70"/>
                  <a:gd name="T7" fmla="*/ 12 h 82"/>
                  <a:gd name="T8" fmla="*/ 35 w 70"/>
                  <a:gd name="T9" fmla="*/ 4 h 82"/>
                  <a:gd name="T10" fmla="*/ 35 w 70"/>
                  <a:gd name="T11" fmla="*/ 0 h 82"/>
                  <a:gd name="T12" fmla="*/ 21 w 70"/>
                  <a:gd name="T13" fmla="*/ 1 h 82"/>
                  <a:gd name="T14" fmla="*/ 10 w 70"/>
                  <a:gd name="T15" fmla="*/ 4 h 82"/>
                  <a:gd name="T16" fmla="*/ 3 w 70"/>
                  <a:gd name="T17" fmla="*/ 8 h 82"/>
                  <a:gd name="T18" fmla="*/ 1 w 70"/>
                  <a:gd name="T19" fmla="*/ 11 h 82"/>
                  <a:gd name="T20" fmla="*/ 0 w 70"/>
                  <a:gd name="T21" fmla="*/ 14 h 82"/>
                  <a:gd name="T22" fmla="*/ 0 w 70"/>
                  <a:gd name="T23" fmla="*/ 69 h 82"/>
                  <a:gd name="T24" fmla="*/ 1 w 70"/>
                  <a:gd name="T25" fmla="*/ 71 h 82"/>
                  <a:gd name="T26" fmla="*/ 3 w 70"/>
                  <a:gd name="T27" fmla="*/ 74 h 82"/>
                  <a:gd name="T28" fmla="*/ 10 w 70"/>
                  <a:gd name="T29" fmla="*/ 78 h 82"/>
                  <a:gd name="T30" fmla="*/ 21 w 70"/>
                  <a:gd name="T31" fmla="*/ 81 h 82"/>
                  <a:gd name="T32" fmla="*/ 35 w 70"/>
                  <a:gd name="T33" fmla="*/ 82 h 82"/>
                  <a:gd name="T34" fmla="*/ 60 w 70"/>
                  <a:gd name="T35" fmla="*/ 78 h 82"/>
                  <a:gd name="T36" fmla="*/ 67 w 70"/>
                  <a:gd name="T37" fmla="*/ 74 h 82"/>
                  <a:gd name="T38" fmla="*/ 69 w 70"/>
                  <a:gd name="T39" fmla="*/ 71 h 82"/>
                  <a:gd name="T40" fmla="*/ 70 w 70"/>
                  <a:gd name="T41" fmla="*/ 69 h 82"/>
                  <a:gd name="T42" fmla="*/ 70 w 70"/>
                  <a:gd name="T43" fmla="*/ 14 h 82"/>
                  <a:gd name="T44" fmla="*/ 67 w 70"/>
                  <a:gd name="T45" fmla="*/ 8 h 82"/>
                  <a:gd name="T46" fmla="*/ 60 w 70"/>
                  <a:gd name="T47" fmla="*/ 4 h 82"/>
                  <a:gd name="T48" fmla="*/ 49 w 70"/>
                  <a:gd name="T49" fmla="*/ 1 h 82"/>
                  <a:gd name="T50" fmla="*/ 35 w 70"/>
                  <a:gd name="T5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0" h="82">
                    <a:moveTo>
                      <a:pt x="35" y="4"/>
                    </a:moveTo>
                    <a:cubicBezTo>
                      <a:pt x="51" y="4"/>
                      <a:pt x="64" y="8"/>
                      <a:pt x="64" y="12"/>
                    </a:cubicBezTo>
                    <a:cubicBezTo>
                      <a:pt x="64" y="17"/>
                      <a:pt x="51" y="20"/>
                      <a:pt x="35" y="20"/>
                    </a:cubicBezTo>
                    <a:cubicBezTo>
                      <a:pt x="19" y="20"/>
                      <a:pt x="6" y="17"/>
                      <a:pt x="6" y="12"/>
                    </a:cubicBezTo>
                    <a:cubicBezTo>
                      <a:pt x="6" y="8"/>
                      <a:pt x="19" y="4"/>
                      <a:pt x="35" y="4"/>
                    </a:cubicBezTo>
                    <a:close/>
                    <a:moveTo>
                      <a:pt x="35" y="0"/>
                    </a:moveTo>
                    <a:cubicBezTo>
                      <a:pt x="21" y="1"/>
                      <a:pt x="21" y="1"/>
                      <a:pt x="21" y="1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1" y="71"/>
                      <a:pt x="1" y="71"/>
                      <a:pt x="1" y="71"/>
                    </a:cubicBezTo>
                    <a:cubicBezTo>
                      <a:pt x="3" y="74"/>
                      <a:pt x="3" y="74"/>
                      <a:pt x="3" y="74"/>
                    </a:cubicBezTo>
                    <a:cubicBezTo>
                      <a:pt x="10" y="78"/>
                      <a:pt x="10" y="78"/>
                      <a:pt x="10" y="78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6" y="82"/>
                      <a:pt x="30" y="82"/>
                      <a:pt x="35" y="82"/>
                    </a:cubicBezTo>
                    <a:cubicBezTo>
                      <a:pt x="45" y="82"/>
                      <a:pt x="53" y="81"/>
                      <a:pt x="60" y="78"/>
                    </a:cubicBezTo>
                    <a:cubicBezTo>
                      <a:pt x="63" y="77"/>
                      <a:pt x="66" y="76"/>
                      <a:pt x="67" y="74"/>
                    </a:cubicBezTo>
                    <a:cubicBezTo>
                      <a:pt x="68" y="73"/>
                      <a:pt x="69" y="72"/>
                      <a:pt x="69" y="71"/>
                    </a:cubicBezTo>
                    <a:cubicBezTo>
                      <a:pt x="70" y="71"/>
                      <a:pt x="70" y="70"/>
                      <a:pt x="70" y="69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70" y="12"/>
                      <a:pt x="69" y="10"/>
                      <a:pt x="67" y="8"/>
                    </a:cubicBezTo>
                    <a:cubicBezTo>
                      <a:pt x="66" y="7"/>
                      <a:pt x="63" y="5"/>
                      <a:pt x="60" y="4"/>
                    </a:cubicBezTo>
                    <a:cubicBezTo>
                      <a:pt x="57" y="3"/>
                      <a:pt x="53" y="2"/>
                      <a:pt x="49" y="1"/>
                    </a:cubicBezTo>
                    <a:cubicBezTo>
                      <a:pt x="45" y="0"/>
                      <a:pt x="40" y="0"/>
                      <a:pt x="35" y="0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sp>
          <p:nvSpPr>
            <p:cNvPr id="294" name="Rectangle 212"/>
            <p:cNvSpPr>
              <a:spLocks noChangeArrowheads="1"/>
            </p:cNvSpPr>
            <p:nvPr/>
          </p:nvSpPr>
          <p:spPr bwMode="auto">
            <a:xfrm>
              <a:off x="1731071" y="3236788"/>
              <a:ext cx="746125" cy="481013"/>
            </a:xfrm>
            <a:prstGeom prst="rect">
              <a:avLst/>
            </a:prstGeom>
            <a:solidFill>
              <a:srgbClr val="9B4F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96" name="Freeform 214"/>
            <p:cNvSpPr>
              <a:spLocks noEditPoints="1"/>
            </p:cNvSpPr>
            <p:nvPr/>
          </p:nvSpPr>
          <p:spPr bwMode="auto">
            <a:xfrm>
              <a:off x="1702496" y="3209801"/>
              <a:ext cx="796925" cy="612775"/>
            </a:xfrm>
            <a:custGeom>
              <a:avLst/>
              <a:gdLst>
                <a:gd name="T0" fmla="*/ 348 w 359"/>
                <a:gd name="T1" fmla="*/ 0 h 276"/>
                <a:gd name="T2" fmla="*/ 12 w 359"/>
                <a:gd name="T3" fmla="*/ 0 h 276"/>
                <a:gd name="T4" fmla="*/ 0 w 359"/>
                <a:gd name="T5" fmla="*/ 10 h 276"/>
                <a:gd name="T6" fmla="*/ 0 w 359"/>
                <a:gd name="T7" fmla="*/ 229 h 276"/>
                <a:gd name="T8" fmla="*/ 12 w 359"/>
                <a:gd name="T9" fmla="*/ 239 h 276"/>
                <a:gd name="T10" fmla="*/ 123 w 359"/>
                <a:gd name="T11" fmla="*/ 239 h 276"/>
                <a:gd name="T12" fmla="*/ 123 w 359"/>
                <a:gd name="T13" fmla="*/ 255 h 276"/>
                <a:gd name="T14" fmla="*/ 98 w 359"/>
                <a:gd name="T15" fmla="*/ 276 h 276"/>
                <a:gd name="T16" fmla="*/ 268 w 359"/>
                <a:gd name="T17" fmla="*/ 276 h 276"/>
                <a:gd name="T18" fmla="*/ 244 w 359"/>
                <a:gd name="T19" fmla="*/ 255 h 276"/>
                <a:gd name="T20" fmla="*/ 244 w 359"/>
                <a:gd name="T21" fmla="*/ 239 h 276"/>
                <a:gd name="T22" fmla="*/ 348 w 359"/>
                <a:gd name="T23" fmla="*/ 239 h 276"/>
                <a:gd name="T24" fmla="*/ 359 w 359"/>
                <a:gd name="T25" fmla="*/ 229 h 276"/>
                <a:gd name="T26" fmla="*/ 359 w 359"/>
                <a:gd name="T27" fmla="*/ 10 h 276"/>
                <a:gd name="T28" fmla="*/ 348 w 359"/>
                <a:gd name="T29" fmla="*/ 0 h 276"/>
                <a:gd name="T30" fmla="*/ 339 w 359"/>
                <a:gd name="T31" fmla="*/ 212 h 276"/>
                <a:gd name="T32" fmla="*/ 329 w 359"/>
                <a:gd name="T33" fmla="*/ 221 h 276"/>
                <a:gd name="T34" fmla="*/ 31 w 359"/>
                <a:gd name="T35" fmla="*/ 221 h 276"/>
                <a:gd name="T36" fmla="*/ 21 w 359"/>
                <a:gd name="T37" fmla="*/ 212 h 276"/>
                <a:gd name="T38" fmla="*/ 21 w 359"/>
                <a:gd name="T39" fmla="*/ 27 h 276"/>
                <a:gd name="T40" fmla="*/ 31 w 359"/>
                <a:gd name="T41" fmla="*/ 18 h 276"/>
                <a:gd name="T42" fmla="*/ 329 w 359"/>
                <a:gd name="T43" fmla="*/ 18 h 276"/>
                <a:gd name="T44" fmla="*/ 339 w 359"/>
                <a:gd name="T45" fmla="*/ 27 h 276"/>
                <a:gd name="T46" fmla="*/ 339 w 359"/>
                <a:gd name="T47" fmla="*/ 212 h 276"/>
                <a:gd name="T48" fmla="*/ 339 w 359"/>
                <a:gd name="T49" fmla="*/ 212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9" h="276">
                  <a:moveTo>
                    <a:pt x="34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4"/>
                    <a:pt x="0" y="10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0" y="234"/>
                    <a:pt x="6" y="239"/>
                    <a:pt x="12" y="239"/>
                  </a:cubicBezTo>
                  <a:cubicBezTo>
                    <a:pt x="123" y="239"/>
                    <a:pt x="123" y="239"/>
                    <a:pt x="123" y="239"/>
                  </a:cubicBezTo>
                  <a:cubicBezTo>
                    <a:pt x="123" y="255"/>
                    <a:pt x="123" y="255"/>
                    <a:pt x="123" y="255"/>
                  </a:cubicBezTo>
                  <a:cubicBezTo>
                    <a:pt x="98" y="276"/>
                    <a:pt x="98" y="276"/>
                    <a:pt x="98" y="276"/>
                  </a:cubicBezTo>
                  <a:cubicBezTo>
                    <a:pt x="268" y="276"/>
                    <a:pt x="268" y="276"/>
                    <a:pt x="268" y="276"/>
                  </a:cubicBezTo>
                  <a:cubicBezTo>
                    <a:pt x="244" y="255"/>
                    <a:pt x="244" y="255"/>
                    <a:pt x="244" y="255"/>
                  </a:cubicBezTo>
                  <a:cubicBezTo>
                    <a:pt x="244" y="239"/>
                    <a:pt x="244" y="239"/>
                    <a:pt x="244" y="239"/>
                  </a:cubicBezTo>
                  <a:cubicBezTo>
                    <a:pt x="348" y="239"/>
                    <a:pt x="348" y="239"/>
                    <a:pt x="348" y="239"/>
                  </a:cubicBezTo>
                  <a:cubicBezTo>
                    <a:pt x="354" y="239"/>
                    <a:pt x="359" y="234"/>
                    <a:pt x="359" y="229"/>
                  </a:cubicBezTo>
                  <a:cubicBezTo>
                    <a:pt x="359" y="10"/>
                    <a:pt x="359" y="10"/>
                    <a:pt x="359" y="10"/>
                  </a:cubicBezTo>
                  <a:cubicBezTo>
                    <a:pt x="359" y="4"/>
                    <a:pt x="354" y="0"/>
                    <a:pt x="348" y="0"/>
                  </a:cubicBezTo>
                  <a:close/>
                  <a:moveTo>
                    <a:pt x="339" y="212"/>
                  </a:moveTo>
                  <a:cubicBezTo>
                    <a:pt x="339" y="217"/>
                    <a:pt x="335" y="221"/>
                    <a:pt x="329" y="221"/>
                  </a:cubicBezTo>
                  <a:cubicBezTo>
                    <a:pt x="31" y="221"/>
                    <a:pt x="31" y="221"/>
                    <a:pt x="31" y="221"/>
                  </a:cubicBezTo>
                  <a:cubicBezTo>
                    <a:pt x="25" y="221"/>
                    <a:pt x="21" y="217"/>
                    <a:pt x="21" y="212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2"/>
                    <a:pt x="25" y="18"/>
                    <a:pt x="31" y="18"/>
                  </a:cubicBezTo>
                  <a:cubicBezTo>
                    <a:pt x="329" y="18"/>
                    <a:pt x="329" y="18"/>
                    <a:pt x="329" y="18"/>
                  </a:cubicBezTo>
                  <a:cubicBezTo>
                    <a:pt x="335" y="18"/>
                    <a:pt x="339" y="22"/>
                    <a:pt x="339" y="27"/>
                  </a:cubicBezTo>
                  <a:cubicBezTo>
                    <a:pt x="339" y="212"/>
                    <a:pt x="339" y="212"/>
                    <a:pt x="339" y="212"/>
                  </a:cubicBezTo>
                  <a:cubicBezTo>
                    <a:pt x="339" y="212"/>
                    <a:pt x="339" y="212"/>
                    <a:pt x="339" y="212"/>
                  </a:cubicBezTo>
                  <a:close/>
                </a:path>
              </a:pathLst>
            </a:custGeom>
            <a:solidFill>
              <a:srgbClr val="4423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  <p:grpSp>
        <p:nvGrpSpPr>
          <p:cNvPr id="389" name="Group 388"/>
          <p:cNvGrpSpPr/>
          <p:nvPr/>
        </p:nvGrpSpPr>
        <p:grpSpPr>
          <a:xfrm>
            <a:off x="1326936" y="4005533"/>
            <a:ext cx="1865207" cy="2801634"/>
            <a:chOff x="1300172" y="3927350"/>
            <a:chExt cx="1828800" cy="2746949"/>
          </a:xfrm>
        </p:grpSpPr>
        <p:sp>
          <p:nvSpPr>
            <p:cNvPr id="6" name="TextBox 5"/>
            <p:cNvSpPr txBox="1"/>
            <p:nvPr/>
          </p:nvSpPr>
          <p:spPr>
            <a:xfrm>
              <a:off x="1300172" y="5446462"/>
              <a:ext cx="1828800" cy="1227837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Loosely coupled components</a:t>
              </a:r>
            </a:p>
          </p:txBody>
        </p:sp>
        <p:cxnSp>
          <p:nvCxnSpPr>
            <p:cNvPr id="3" name="Straight Arrow Connector 2"/>
            <p:cNvCxnSpPr/>
            <p:nvPr/>
          </p:nvCxnSpPr>
          <p:spPr>
            <a:xfrm>
              <a:off x="2107309" y="3927350"/>
              <a:ext cx="26077" cy="389227"/>
            </a:xfrm>
            <a:prstGeom prst="straightConnector1">
              <a:avLst/>
            </a:prstGeom>
            <a:ln w="57150">
              <a:solidFill>
                <a:schemeClr val="tx2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1" name="Freeform 109"/>
            <p:cNvSpPr>
              <a:spLocks noEditPoints="1"/>
            </p:cNvSpPr>
            <p:nvPr/>
          </p:nvSpPr>
          <p:spPr bwMode="auto">
            <a:xfrm>
              <a:off x="2381328" y="4611742"/>
              <a:ext cx="82550" cy="95250"/>
            </a:xfrm>
            <a:custGeom>
              <a:avLst/>
              <a:gdLst>
                <a:gd name="T0" fmla="*/ 19 w 37"/>
                <a:gd name="T1" fmla="*/ 2 h 43"/>
                <a:gd name="T2" fmla="*/ 34 w 37"/>
                <a:gd name="T3" fmla="*/ 6 h 43"/>
                <a:gd name="T4" fmla="*/ 19 w 37"/>
                <a:gd name="T5" fmla="*/ 11 h 43"/>
                <a:gd name="T6" fmla="*/ 3 w 37"/>
                <a:gd name="T7" fmla="*/ 6 h 43"/>
                <a:gd name="T8" fmla="*/ 19 w 37"/>
                <a:gd name="T9" fmla="*/ 2 h 43"/>
                <a:gd name="T10" fmla="*/ 19 w 37"/>
                <a:gd name="T11" fmla="*/ 0 h 43"/>
                <a:gd name="T12" fmla="*/ 12 w 37"/>
                <a:gd name="T13" fmla="*/ 0 h 43"/>
                <a:gd name="T14" fmla="*/ 6 w 37"/>
                <a:gd name="T15" fmla="*/ 2 h 43"/>
                <a:gd name="T16" fmla="*/ 2 w 37"/>
                <a:gd name="T17" fmla="*/ 4 h 43"/>
                <a:gd name="T18" fmla="*/ 1 w 37"/>
                <a:gd name="T19" fmla="*/ 6 h 43"/>
                <a:gd name="T20" fmla="*/ 0 w 37"/>
                <a:gd name="T21" fmla="*/ 7 h 43"/>
                <a:gd name="T22" fmla="*/ 0 w 37"/>
                <a:gd name="T23" fmla="*/ 36 h 43"/>
                <a:gd name="T24" fmla="*/ 1 w 37"/>
                <a:gd name="T25" fmla="*/ 37 h 43"/>
                <a:gd name="T26" fmla="*/ 2 w 37"/>
                <a:gd name="T27" fmla="*/ 39 h 43"/>
                <a:gd name="T28" fmla="*/ 6 w 37"/>
                <a:gd name="T29" fmla="*/ 41 h 43"/>
                <a:gd name="T30" fmla="*/ 12 w 37"/>
                <a:gd name="T31" fmla="*/ 42 h 43"/>
                <a:gd name="T32" fmla="*/ 19 w 37"/>
                <a:gd name="T33" fmla="*/ 43 h 43"/>
                <a:gd name="T34" fmla="*/ 32 w 37"/>
                <a:gd name="T35" fmla="*/ 41 h 43"/>
                <a:gd name="T36" fmla="*/ 35 w 37"/>
                <a:gd name="T37" fmla="*/ 39 h 43"/>
                <a:gd name="T38" fmla="*/ 36 w 37"/>
                <a:gd name="T39" fmla="*/ 37 h 43"/>
                <a:gd name="T40" fmla="*/ 37 w 37"/>
                <a:gd name="T41" fmla="*/ 36 h 43"/>
                <a:gd name="T42" fmla="*/ 37 w 37"/>
                <a:gd name="T43" fmla="*/ 7 h 43"/>
                <a:gd name="T44" fmla="*/ 35 w 37"/>
                <a:gd name="T45" fmla="*/ 4 h 43"/>
                <a:gd name="T46" fmla="*/ 32 w 37"/>
                <a:gd name="T47" fmla="*/ 2 h 43"/>
                <a:gd name="T48" fmla="*/ 26 w 37"/>
                <a:gd name="T49" fmla="*/ 0 h 43"/>
                <a:gd name="T50" fmla="*/ 19 w 37"/>
                <a:gd name="T5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" h="43">
                  <a:moveTo>
                    <a:pt x="19" y="2"/>
                  </a:moveTo>
                  <a:cubicBezTo>
                    <a:pt x="27" y="2"/>
                    <a:pt x="34" y="4"/>
                    <a:pt x="34" y="6"/>
                  </a:cubicBezTo>
                  <a:cubicBezTo>
                    <a:pt x="34" y="9"/>
                    <a:pt x="27" y="11"/>
                    <a:pt x="19" y="11"/>
                  </a:cubicBezTo>
                  <a:cubicBezTo>
                    <a:pt x="10" y="11"/>
                    <a:pt x="3" y="9"/>
                    <a:pt x="3" y="6"/>
                  </a:cubicBezTo>
                  <a:cubicBezTo>
                    <a:pt x="3" y="4"/>
                    <a:pt x="10" y="2"/>
                    <a:pt x="19" y="2"/>
                  </a:cubicBezTo>
                  <a:close/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4" y="43"/>
                    <a:pt x="16" y="43"/>
                    <a:pt x="19" y="43"/>
                  </a:cubicBezTo>
                  <a:cubicBezTo>
                    <a:pt x="24" y="43"/>
                    <a:pt x="28" y="42"/>
                    <a:pt x="32" y="41"/>
                  </a:cubicBezTo>
                  <a:cubicBezTo>
                    <a:pt x="33" y="40"/>
                    <a:pt x="35" y="39"/>
                    <a:pt x="35" y="39"/>
                  </a:cubicBezTo>
                  <a:cubicBezTo>
                    <a:pt x="36" y="38"/>
                    <a:pt x="36" y="38"/>
                    <a:pt x="36" y="37"/>
                  </a:cubicBezTo>
                  <a:cubicBezTo>
                    <a:pt x="37" y="37"/>
                    <a:pt x="37" y="36"/>
                    <a:pt x="37" y="3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7" y="6"/>
                    <a:pt x="36" y="5"/>
                    <a:pt x="35" y="4"/>
                  </a:cubicBezTo>
                  <a:cubicBezTo>
                    <a:pt x="35" y="3"/>
                    <a:pt x="33" y="3"/>
                    <a:pt x="32" y="2"/>
                  </a:cubicBezTo>
                  <a:cubicBezTo>
                    <a:pt x="30" y="1"/>
                    <a:pt x="28" y="1"/>
                    <a:pt x="26" y="0"/>
                  </a:cubicBezTo>
                  <a:cubicBezTo>
                    <a:pt x="24" y="0"/>
                    <a:pt x="21" y="0"/>
                    <a:pt x="19" y="0"/>
                  </a:cubicBezTo>
                  <a:close/>
                </a:path>
              </a:pathLst>
            </a:custGeom>
            <a:solidFill>
              <a:srgbClr val="9B4F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22" name="Freeform 110"/>
            <p:cNvSpPr>
              <a:spLocks noEditPoints="1"/>
            </p:cNvSpPr>
            <p:nvPr/>
          </p:nvSpPr>
          <p:spPr bwMode="auto">
            <a:xfrm>
              <a:off x="2497595" y="4771259"/>
              <a:ext cx="92075" cy="106363"/>
            </a:xfrm>
            <a:custGeom>
              <a:avLst/>
              <a:gdLst>
                <a:gd name="T0" fmla="*/ 21 w 41"/>
                <a:gd name="T1" fmla="*/ 3 h 48"/>
                <a:gd name="T2" fmla="*/ 38 w 41"/>
                <a:gd name="T3" fmla="*/ 7 h 48"/>
                <a:gd name="T4" fmla="*/ 21 w 41"/>
                <a:gd name="T5" fmla="*/ 12 h 48"/>
                <a:gd name="T6" fmla="*/ 4 w 41"/>
                <a:gd name="T7" fmla="*/ 7 h 48"/>
                <a:gd name="T8" fmla="*/ 21 w 41"/>
                <a:gd name="T9" fmla="*/ 3 h 48"/>
                <a:gd name="T10" fmla="*/ 21 w 41"/>
                <a:gd name="T11" fmla="*/ 0 h 48"/>
                <a:gd name="T12" fmla="*/ 13 w 41"/>
                <a:gd name="T13" fmla="*/ 1 h 48"/>
                <a:gd name="T14" fmla="*/ 6 w 41"/>
                <a:gd name="T15" fmla="*/ 2 h 48"/>
                <a:gd name="T16" fmla="*/ 2 w 41"/>
                <a:gd name="T17" fmla="*/ 5 h 48"/>
                <a:gd name="T18" fmla="*/ 1 w 41"/>
                <a:gd name="T19" fmla="*/ 7 h 48"/>
                <a:gd name="T20" fmla="*/ 0 w 41"/>
                <a:gd name="T21" fmla="*/ 8 h 48"/>
                <a:gd name="T22" fmla="*/ 0 w 41"/>
                <a:gd name="T23" fmla="*/ 40 h 48"/>
                <a:gd name="T24" fmla="*/ 1 w 41"/>
                <a:gd name="T25" fmla="*/ 42 h 48"/>
                <a:gd name="T26" fmla="*/ 2 w 41"/>
                <a:gd name="T27" fmla="*/ 43 h 48"/>
                <a:gd name="T28" fmla="*/ 6 w 41"/>
                <a:gd name="T29" fmla="*/ 46 h 48"/>
                <a:gd name="T30" fmla="*/ 13 w 41"/>
                <a:gd name="T31" fmla="*/ 48 h 48"/>
                <a:gd name="T32" fmla="*/ 21 w 41"/>
                <a:gd name="T33" fmla="*/ 48 h 48"/>
                <a:gd name="T34" fmla="*/ 35 w 41"/>
                <a:gd name="T35" fmla="*/ 46 h 48"/>
                <a:gd name="T36" fmla="*/ 40 w 41"/>
                <a:gd name="T37" fmla="*/ 43 h 48"/>
                <a:gd name="T38" fmla="*/ 41 w 41"/>
                <a:gd name="T39" fmla="*/ 42 h 48"/>
                <a:gd name="T40" fmla="*/ 41 w 41"/>
                <a:gd name="T41" fmla="*/ 40 h 48"/>
                <a:gd name="T42" fmla="*/ 41 w 41"/>
                <a:gd name="T43" fmla="*/ 8 h 48"/>
                <a:gd name="T44" fmla="*/ 40 w 41"/>
                <a:gd name="T45" fmla="*/ 5 h 48"/>
                <a:gd name="T46" fmla="*/ 35 w 41"/>
                <a:gd name="T47" fmla="*/ 2 h 48"/>
                <a:gd name="T48" fmla="*/ 29 w 41"/>
                <a:gd name="T49" fmla="*/ 1 h 48"/>
                <a:gd name="T50" fmla="*/ 21 w 41"/>
                <a:gd name="T5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1" h="48">
                  <a:moveTo>
                    <a:pt x="21" y="3"/>
                  </a:moveTo>
                  <a:cubicBezTo>
                    <a:pt x="30" y="3"/>
                    <a:pt x="38" y="5"/>
                    <a:pt x="38" y="7"/>
                  </a:cubicBezTo>
                  <a:cubicBezTo>
                    <a:pt x="38" y="10"/>
                    <a:pt x="30" y="12"/>
                    <a:pt x="21" y="12"/>
                  </a:cubicBezTo>
                  <a:cubicBezTo>
                    <a:pt x="11" y="12"/>
                    <a:pt x="4" y="10"/>
                    <a:pt x="4" y="7"/>
                  </a:cubicBezTo>
                  <a:cubicBezTo>
                    <a:pt x="4" y="5"/>
                    <a:pt x="11" y="3"/>
                    <a:pt x="21" y="3"/>
                  </a:cubicBezTo>
                  <a:close/>
                  <a:moveTo>
                    <a:pt x="21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5" y="48"/>
                    <a:pt x="18" y="48"/>
                    <a:pt x="21" y="48"/>
                  </a:cubicBezTo>
                  <a:cubicBezTo>
                    <a:pt x="26" y="48"/>
                    <a:pt x="31" y="47"/>
                    <a:pt x="35" y="46"/>
                  </a:cubicBezTo>
                  <a:cubicBezTo>
                    <a:pt x="37" y="45"/>
                    <a:pt x="38" y="44"/>
                    <a:pt x="40" y="43"/>
                  </a:cubicBezTo>
                  <a:cubicBezTo>
                    <a:pt x="40" y="43"/>
                    <a:pt x="40" y="42"/>
                    <a:pt x="41" y="42"/>
                  </a:cubicBezTo>
                  <a:cubicBezTo>
                    <a:pt x="41" y="41"/>
                    <a:pt x="41" y="41"/>
                    <a:pt x="41" y="40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7"/>
                    <a:pt x="41" y="6"/>
                    <a:pt x="40" y="5"/>
                  </a:cubicBezTo>
                  <a:cubicBezTo>
                    <a:pt x="38" y="4"/>
                    <a:pt x="37" y="3"/>
                    <a:pt x="35" y="2"/>
                  </a:cubicBezTo>
                  <a:cubicBezTo>
                    <a:pt x="33" y="2"/>
                    <a:pt x="31" y="1"/>
                    <a:pt x="29" y="1"/>
                  </a:cubicBezTo>
                  <a:cubicBezTo>
                    <a:pt x="26" y="0"/>
                    <a:pt x="24" y="0"/>
                    <a:pt x="21" y="0"/>
                  </a:cubicBezTo>
                  <a:close/>
                </a:path>
              </a:pathLst>
            </a:custGeom>
            <a:solidFill>
              <a:srgbClr val="9B4F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23" name="Freeform 111"/>
            <p:cNvSpPr>
              <a:spLocks noEditPoints="1"/>
            </p:cNvSpPr>
            <p:nvPr/>
          </p:nvSpPr>
          <p:spPr bwMode="auto">
            <a:xfrm>
              <a:off x="2375357" y="5212056"/>
              <a:ext cx="122238" cy="142875"/>
            </a:xfrm>
            <a:custGeom>
              <a:avLst/>
              <a:gdLst>
                <a:gd name="T0" fmla="*/ 27 w 55"/>
                <a:gd name="T1" fmla="*/ 4 h 64"/>
                <a:gd name="T2" fmla="*/ 50 w 55"/>
                <a:gd name="T3" fmla="*/ 10 h 64"/>
                <a:gd name="T4" fmla="*/ 27 w 55"/>
                <a:gd name="T5" fmla="*/ 16 h 64"/>
                <a:gd name="T6" fmla="*/ 5 w 55"/>
                <a:gd name="T7" fmla="*/ 10 h 64"/>
                <a:gd name="T8" fmla="*/ 27 w 55"/>
                <a:gd name="T9" fmla="*/ 4 h 64"/>
                <a:gd name="T10" fmla="*/ 28 w 55"/>
                <a:gd name="T11" fmla="*/ 0 h 64"/>
                <a:gd name="T12" fmla="*/ 17 w 55"/>
                <a:gd name="T13" fmla="*/ 1 h 64"/>
                <a:gd name="T14" fmla="*/ 8 w 55"/>
                <a:gd name="T15" fmla="*/ 3 h 64"/>
                <a:gd name="T16" fmla="*/ 3 w 55"/>
                <a:gd name="T17" fmla="*/ 7 h 64"/>
                <a:gd name="T18" fmla="*/ 1 w 55"/>
                <a:gd name="T19" fmla="*/ 9 h 64"/>
                <a:gd name="T20" fmla="*/ 0 w 55"/>
                <a:gd name="T21" fmla="*/ 11 h 64"/>
                <a:gd name="T22" fmla="*/ 0 w 55"/>
                <a:gd name="T23" fmla="*/ 54 h 64"/>
                <a:gd name="T24" fmla="*/ 1 w 55"/>
                <a:gd name="T25" fmla="*/ 56 h 64"/>
                <a:gd name="T26" fmla="*/ 3 w 55"/>
                <a:gd name="T27" fmla="*/ 58 h 64"/>
                <a:gd name="T28" fmla="*/ 8 w 55"/>
                <a:gd name="T29" fmla="*/ 61 h 64"/>
                <a:gd name="T30" fmla="*/ 17 w 55"/>
                <a:gd name="T31" fmla="*/ 64 h 64"/>
                <a:gd name="T32" fmla="*/ 28 w 55"/>
                <a:gd name="T33" fmla="*/ 64 h 64"/>
                <a:gd name="T34" fmla="*/ 47 w 55"/>
                <a:gd name="T35" fmla="*/ 61 h 64"/>
                <a:gd name="T36" fmla="*/ 53 w 55"/>
                <a:gd name="T37" fmla="*/ 58 h 64"/>
                <a:gd name="T38" fmla="*/ 54 w 55"/>
                <a:gd name="T39" fmla="*/ 56 h 64"/>
                <a:gd name="T40" fmla="*/ 55 w 55"/>
                <a:gd name="T41" fmla="*/ 54 h 64"/>
                <a:gd name="T42" fmla="*/ 55 w 55"/>
                <a:gd name="T43" fmla="*/ 11 h 64"/>
                <a:gd name="T44" fmla="*/ 53 w 55"/>
                <a:gd name="T45" fmla="*/ 7 h 64"/>
                <a:gd name="T46" fmla="*/ 47 w 55"/>
                <a:gd name="T47" fmla="*/ 3 h 64"/>
                <a:gd name="T48" fmla="*/ 38 w 55"/>
                <a:gd name="T49" fmla="*/ 1 h 64"/>
                <a:gd name="T50" fmla="*/ 28 w 55"/>
                <a:gd name="T5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5" h="64">
                  <a:moveTo>
                    <a:pt x="27" y="4"/>
                  </a:moveTo>
                  <a:cubicBezTo>
                    <a:pt x="40" y="4"/>
                    <a:pt x="50" y="6"/>
                    <a:pt x="50" y="10"/>
                  </a:cubicBezTo>
                  <a:cubicBezTo>
                    <a:pt x="50" y="13"/>
                    <a:pt x="40" y="16"/>
                    <a:pt x="27" y="16"/>
                  </a:cubicBezTo>
                  <a:cubicBezTo>
                    <a:pt x="15" y="16"/>
                    <a:pt x="5" y="13"/>
                    <a:pt x="5" y="10"/>
                  </a:cubicBezTo>
                  <a:cubicBezTo>
                    <a:pt x="5" y="6"/>
                    <a:pt x="15" y="4"/>
                    <a:pt x="27" y="4"/>
                  </a:cubicBezTo>
                  <a:close/>
                  <a:moveTo>
                    <a:pt x="28" y="0"/>
                  </a:moveTo>
                  <a:cubicBezTo>
                    <a:pt x="17" y="1"/>
                    <a:pt x="17" y="1"/>
                    <a:pt x="17" y="1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20" y="64"/>
                    <a:pt x="24" y="64"/>
                    <a:pt x="28" y="64"/>
                  </a:cubicBezTo>
                  <a:cubicBezTo>
                    <a:pt x="35" y="64"/>
                    <a:pt x="42" y="63"/>
                    <a:pt x="47" y="61"/>
                  </a:cubicBezTo>
                  <a:cubicBezTo>
                    <a:pt x="49" y="60"/>
                    <a:pt x="51" y="59"/>
                    <a:pt x="53" y="58"/>
                  </a:cubicBezTo>
                  <a:cubicBezTo>
                    <a:pt x="53" y="57"/>
                    <a:pt x="54" y="57"/>
                    <a:pt x="54" y="56"/>
                  </a:cubicBezTo>
                  <a:cubicBezTo>
                    <a:pt x="54" y="55"/>
                    <a:pt x="55" y="54"/>
                    <a:pt x="55" y="54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5" y="10"/>
                    <a:pt x="54" y="8"/>
                    <a:pt x="53" y="7"/>
                  </a:cubicBezTo>
                  <a:cubicBezTo>
                    <a:pt x="51" y="6"/>
                    <a:pt x="49" y="4"/>
                    <a:pt x="47" y="3"/>
                  </a:cubicBezTo>
                  <a:cubicBezTo>
                    <a:pt x="44" y="2"/>
                    <a:pt x="41" y="2"/>
                    <a:pt x="38" y="1"/>
                  </a:cubicBezTo>
                  <a:cubicBezTo>
                    <a:pt x="35" y="1"/>
                    <a:pt x="31" y="0"/>
                    <a:pt x="28" y="0"/>
                  </a:cubicBezTo>
                  <a:close/>
                </a:path>
              </a:pathLst>
            </a:custGeom>
            <a:solidFill>
              <a:srgbClr val="00B2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24" name="Freeform 112"/>
            <p:cNvSpPr>
              <a:spLocks noEditPoints="1"/>
            </p:cNvSpPr>
            <p:nvPr/>
          </p:nvSpPr>
          <p:spPr bwMode="auto">
            <a:xfrm>
              <a:off x="2452856" y="4941888"/>
              <a:ext cx="109538" cy="128588"/>
            </a:xfrm>
            <a:custGeom>
              <a:avLst/>
              <a:gdLst>
                <a:gd name="T0" fmla="*/ 24 w 49"/>
                <a:gd name="T1" fmla="*/ 3 h 58"/>
                <a:gd name="T2" fmla="*/ 45 w 49"/>
                <a:gd name="T3" fmla="*/ 9 h 58"/>
                <a:gd name="T4" fmla="*/ 24 w 49"/>
                <a:gd name="T5" fmla="*/ 15 h 58"/>
                <a:gd name="T6" fmla="*/ 4 w 49"/>
                <a:gd name="T7" fmla="*/ 9 h 58"/>
                <a:gd name="T8" fmla="*/ 24 w 49"/>
                <a:gd name="T9" fmla="*/ 3 h 58"/>
                <a:gd name="T10" fmla="*/ 24 w 49"/>
                <a:gd name="T11" fmla="*/ 0 h 58"/>
                <a:gd name="T12" fmla="*/ 15 w 49"/>
                <a:gd name="T13" fmla="*/ 1 h 58"/>
                <a:gd name="T14" fmla="*/ 7 w 49"/>
                <a:gd name="T15" fmla="*/ 3 h 58"/>
                <a:gd name="T16" fmla="*/ 2 w 49"/>
                <a:gd name="T17" fmla="*/ 6 h 58"/>
                <a:gd name="T18" fmla="*/ 0 w 49"/>
                <a:gd name="T19" fmla="*/ 8 h 58"/>
                <a:gd name="T20" fmla="*/ 0 w 49"/>
                <a:gd name="T21" fmla="*/ 10 h 58"/>
                <a:gd name="T22" fmla="*/ 0 w 49"/>
                <a:gd name="T23" fmla="*/ 48 h 58"/>
                <a:gd name="T24" fmla="*/ 0 w 49"/>
                <a:gd name="T25" fmla="*/ 50 h 58"/>
                <a:gd name="T26" fmla="*/ 2 w 49"/>
                <a:gd name="T27" fmla="*/ 52 h 58"/>
                <a:gd name="T28" fmla="*/ 7 w 49"/>
                <a:gd name="T29" fmla="*/ 55 h 58"/>
                <a:gd name="T30" fmla="*/ 15 w 49"/>
                <a:gd name="T31" fmla="*/ 57 h 58"/>
                <a:gd name="T32" fmla="*/ 24 w 49"/>
                <a:gd name="T33" fmla="*/ 58 h 58"/>
                <a:gd name="T34" fmla="*/ 42 w 49"/>
                <a:gd name="T35" fmla="*/ 55 h 58"/>
                <a:gd name="T36" fmla="*/ 47 w 49"/>
                <a:gd name="T37" fmla="*/ 52 h 58"/>
                <a:gd name="T38" fmla="*/ 48 w 49"/>
                <a:gd name="T39" fmla="*/ 50 h 58"/>
                <a:gd name="T40" fmla="*/ 49 w 49"/>
                <a:gd name="T41" fmla="*/ 48 h 58"/>
                <a:gd name="T42" fmla="*/ 49 w 49"/>
                <a:gd name="T43" fmla="*/ 10 h 58"/>
                <a:gd name="T44" fmla="*/ 47 w 49"/>
                <a:gd name="T45" fmla="*/ 6 h 58"/>
                <a:gd name="T46" fmla="*/ 42 w 49"/>
                <a:gd name="T47" fmla="*/ 3 h 58"/>
                <a:gd name="T48" fmla="*/ 34 w 49"/>
                <a:gd name="T49" fmla="*/ 1 h 58"/>
                <a:gd name="T50" fmla="*/ 24 w 49"/>
                <a:gd name="T5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9" h="58">
                  <a:moveTo>
                    <a:pt x="24" y="3"/>
                  </a:moveTo>
                  <a:cubicBezTo>
                    <a:pt x="36" y="3"/>
                    <a:pt x="45" y="6"/>
                    <a:pt x="45" y="9"/>
                  </a:cubicBezTo>
                  <a:cubicBezTo>
                    <a:pt x="45" y="12"/>
                    <a:pt x="36" y="15"/>
                    <a:pt x="24" y="15"/>
                  </a:cubicBezTo>
                  <a:cubicBezTo>
                    <a:pt x="13" y="15"/>
                    <a:pt x="4" y="12"/>
                    <a:pt x="4" y="9"/>
                  </a:cubicBezTo>
                  <a:cubicBezTo>
                    <a:pt x="4" y="6"/>
                    <a:pt x="13" y="3"/>
                    <a:pt x="24" y="3"/>
                  </a:cubicBezTo>
                  <a:close/>
                  <a:moveTo>
                    <a:pt x="24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8" y="58"/>
                    <a:pt x="21" y="58"/>
                    <a:pt x="24" y="58"/>
                  </a:cubicBezTo>
                  <a:cubicBezTo>
                    <a:pt x="31" y="58"/>
                    <a:pt x="37" y="57"/>
                    <a:pt x="42" y="55"/>
                  </a:cubicBezTo>
                  <a:cubicBezTo>
                    <a:pt x="44" y="54"/>
                    <a:pt x="46" y="53"/>
                    <a:pt x="47" y="52"/>
                  </a:cubicBezTo>
                  <a:cubicBezTo>
                    <a:pt x="48" y="52"/>
                    <a:pt x="48" y="51"/>
                    <a:pt x="48" y="50"/>
                  </a:cubicBezTo>
                  <a:cubicBezTo>
                    <a:pt x="49" y="50"/>
                    <a:pt x="49" y="49"/>
                    <a:pt x="49" y="48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8"/>
                    <a:pt x="48" y="7"/>
                    <a:pt x="47" y="6"/>
                  </a:cubicBezTo>
                  <a:cubicBezTo>
                    <a:pt x="46" y="5"/>
                    <a:pt x="44" y="4"/>
                    <a:pt x="42" y="3"/>
                  </a:cubicBezTo>
                  <a:cubicBezTo>
                    <a:pt x="40" y="2"/>
                    <a:pt x="37" y="1"/>
                    <a:pt x="34" y="1"/>
                  </a:cubicBezTo>
                  <a:cubicBezTo>
                    <a:pt x="31" y="0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6821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grpSp>
          <p:nvGrpSpPr>
            <p:cNvPr id="383" name="Group 382"/>
            <p:cNvGrpSpPr/>
            <p:nvPr/>
          </p:nvGrpSpPr>
          <p:grpSpPr>
            <a:xfrm>
              <a:off x="1766902" y="4991182"/>
              <a:ext cx="155575" cy="190500"/>
              <a:chOff x="2833697" y="4784581"/>
              <a:chExt cx="155575" cy="190500"/>
            </a:xfrm>
          </p:grpSpPr>
          <p:sp>
            <p:nvSpPr>
              <p:cNvPr id="326" name="Freeform 114"/>
              <p:cNvSpPr>
                <a:spLocks/>
              </p:cNvSpPr>
              <p:nvPr/>
            </p:nvSpPr>
            <p:spPr bwMode="auto">
              <a:xfrm>
                <a:off x="2862272" y="4862369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8 h 8"/>
                  <a:gd name="T6" fmla="*/ 3 w 61"/>
                  <a:gd name="T7" fmla="*/ 8 h 8"/>
                  <a:gd name="T8" fmla="*/ 0 w 61"/>
                  <a:gd name="T9" fmla="*/ 4 h 8"/>
                  <a:gd name="T10" fmla="*/ 3 w 61"/>
                  <a:gd name="T11" fmla="*/ 2 h 8"/>
                  <a:gd name="T12" fmla="*/ 3 w 61"/>
                  <a:gd name="T13" fmla="*/ 1 h 8"/>
                  <a:gd name="T14" fmla="*/ 4 w 61"/>
                  <a:gd name="T15" fmla="*/ 0 h 8"/>
                  <a:gd name="T16" fmla="*/ 57 w 61"/>
                  <a:gd name="T17" fmla="*/ 0 h 8"/>
                  <a:gd name="T18" fmla="*/ 59 w 61"/>
                  <a:gd name="T19" fmla="*/ 1 h 8"/>
                  <a:gd name="T20" fmla="*/ 60 w 61"/>
                  <a:gd name="T21" fmla="*/ 2 h 8"/>
                  <a:gd name="T22" fmla="*/ 61 w 61"/>
                  <a:gd name="T23" fmla="*/ 4 h 8"/>
                  <a:gd name="T24" fmla="*/ 61 w 61"/>
                  <a:gd name="T25" fmla="*/ 7 h 8"/>
                  <a:gd name="T26" fmla="*/ 60 w 61"/>
                  <a:gd name="T27" fmla="*/ 8 h 8"/>
                  <a:gd name="T28" fmla="*/ 59 w 61"/>
                  <a:gd name="T29" fmla="*/ 8 h 8"/>
                  <a:gd name="T30" fmla="*/ 57 w 61"/>
                  <a:gd name="T3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8"/>
                    </a:lnTo>
                    <a:lnTo>
                      <a:pt x="3" y="8"/>
                    </a:lnTo>
                    <a:lnTo>
                      <a:pt x="0" y="4"/>
                    </a:lnTo>
                    <a:lnTo>
                      <a:pt x="3" y="2"/>
                    </a:lnTo>
                    <a:lnTo>
                      <a:pt x="3" y="1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1"/>
                    </a:lnTo>
                    <a:lnTo>
                      <a:pt x="60" y="2"/>
                    </a:lnTo>
                    <a:lnTo>
                      <a:pt x="61" y="4"/>
                    </a:lnTo>
                    <a:lnTo>
                      <a:pt x="61" y="7"/>
                    </a:lnTo>
                    <a:lnTo>
                      <a:pt x="60" y="8"/>
                    </a:lnTo>
                    <a:lnTo>
                      <a:pt x="59" y="8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27" name="Freeform 115"/>
              <p:cNvSpPr>
                <a:spLocks/>
              </p:cNvSpPr>
              <p:nvPr/>
            </p:nvSpPr>
            <p:spPr bwMode="auto">
              <a:xfrm>
                <a:off x="2901959" y="4836969"/>
                <a:ext cx="57150" cy="14288"/>
              </a:xfrm>
              <a:custGeom>
                <a:avLst/>
                <a:gdLst>
                  <a:gd name="T0" fmla="*/ 32 w 36"/>
                  <a:gd name="T1" fmla="*/ 9 h 9"/>
                  <a:gd name="T2" fmla="*/ 3 w 36"/>
                  <a:gd name="T3" fmla="*/ 9 h 9"/>
                  <a:gd name="T4" fmla="*/ 1 w 36"/>
                  <a:gd name="T5" fmla="*/ 7 h 9"/>
                  <a:gd name="T6" fmla="*/ 0 w 36"/>
                  <a:gd name="T7" fmla="*/ 7 h 9"/>
                  <a:gd name="T8" fmla="*/ 0 w 36"/>
                  <a:gd name="T9" fmla="*/ 4 h 9"/>
                  <a:gd name="T10" fmla="*/ 0 w 36"/>
                  <a:gd name="T11" fmla="*/ 4 h 9"/>
                  <a:gd name="T12" fmla="*/ 0 w 36"/>
                  <a:gd name="T13" fmla="*/ 2 h 9"/>
                  <a:gd name="T14" fmla="*/ 0 w 36"/>
                  <a:gd name="T15" fmla="*/ 0 h 9"/>
                  <a:gd name="T16" fmla="*/ 3 w 36"/>
                  <a:gd name="T17" fmla="*/ 0 h 9"/>
                  <a:gd name="T18" fmla="*/ 32 w 36"/>
                  <a:gd name="T19" fmla="*/ 0 h 9"/>
                  <a:gd name="T20" fmla="*/ 34 w 36"/>
                  <a:gd name="T21" fmla="*/ 0 h 9"/>
                  <a:gd name="T22" fmla="*/ 35 w 36"/>
                  <a:gd name="T23" fmla="*/ 0 h 9"/>
                  <a:gd name="T24" fmla="*/ 36 w 36"/>
                  <a:gd name="T25" fmla="*/ 2 h 9"/>
                  <a:gd name="T26" fmla="*/ 36 w 36"/>
                  <a:gd name="T27" fmla="*/ 4 h 9"/>
                  <a:gd name="T28" fmla="*/ 36 w 36"/>
                  <a:gd name="T29" fmla="*/ 4 h 9"/>
                  <a:gd name="T30" fmla="*/ 35 w 36"/>
                  <a:gd name="T31" fmla="*/ 7 h 9"/>
                  <a:gd name="T32" fmla="*/ 34 w 36"/>
                  <a:gd name="T33" fmla="*/ 7 h 9"/>
                  <a:gd name="T34" fmla="*/ 32 w 36"/>
                  <a:gd name="T35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6" h="9">
                    <a:moveTo>
                      <a:pt x="32" y="9"/>
                    </a:moveTo>
                    <a:lnTo>
                      <a:pt x="3" y="9"/>
                    </a:lnTo>
                    <a:lnTo>
                      <a:pt x="1" y="7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2" y="0"/>
                    </a:lnTo>
                    <a:lnTo>
                      <a:pt x="34" y="0"/>
                    </a:lnTo>
                    <a:lnTo>
                      <a:pt x="35" y="0"/>
                    </a:lnTo>
                    <a:lnTo>
                      <a:pt x="36" y="2"/>
                    </a:lnTo>
                    <a:lnTo>
                      <a:pt x="36" y="4"/>
                    </a:lnTo>
                    <a:lnTo>
                      <a:pt x="36" y="4"/>
                    </a:lnTo>
                    <a:lnTo>
                      <a:pt x="35" y="7"/>
                    </a:lnTo>
                    <a:lnTo>
                      <a:pt x="34" y="7"/>
                    </a:lnTo>
                    <a:lnTo>
                      <a:pt x="32" y="9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28" name="Freeform 116"/>
              <p:cNvSpPr>
                <a:spLocks/>
              </p:cNvSpPr>
              <p:nvPr/>
            </p:nvSpPr>
            <p:spPr bwMode="auto">
              <a:xfrm>
                <a:off x="2862272" y="4890944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7 h 8"/>
                  <a:gd name="T6" fmla="*/ 3 w 61"/>
                  <a:gd name="T7" fmla="*/ 5 h 8"/>
                  <a:gd name="T8" fmla="*/ 0 w 61"/>
                  <a:gd name="T9" fmla="*/ 4 h 8"/>
                  <a:gd name="T10" fmla="*/ 3 w 61"/>
                  <a:gd name="T11" fmla="*/ 1 h 8"/>
                  <a:gd name="T12" fmla="*/ 3 w 61"/>
                  <a:gd name="T13" fmla="*/ 0 h 8"/>
                  <a:gd name="T14" fmla="*/ 4 w 61"/>
                  <a:gd name="T15" fmla="*/ 0 h 8"/>
                  <a:gd name="T16" fmla="*/ 57 w 61"/>
                  <a:gd name="T17" fmla="*/ 0 h 8"/>
                  <a:gd name="T18" fmla="*/ 59 w 61"/>
                  <a:gd name="T19" fmla="*/ 0 h 8"/>
                  <a:gd name="T20" fmla="*/ 60 w 61"/>
                  <a:gd name="T21" fmla="*/ 1 h 8"/>
                  <a:gd name="T22" fmla="*/ 61 w 61"/>
                  <a:gd name="T23" fmla="*/ 1 h 8"/>
                  <a:gd name="T24" fmla="*/ 61 w 61"/>
                  <a:gd name="T25" fmla="*/ 4 h 8"/>
                  <a:gd name="T26" fmla="*/ 60 w 61"/>
                  <a:gd name="T27" fmla="*/ 5 h 8"/>
                  <a:gd name="T28" fmla="*/ 59 w 61"/>
                  <a:gd name="T29" fmla="*/ 7 h 8"/>
                  <a:gd name="T30" fmla="*/ 57 w 61"/>
                  <a:gd name="T3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7"/>
                    </a:lnTo>
                    <a:lnTo>
                      <a:pt x="3" y="5"/>
                    </a:lnTo>
                    <a:lnTo>
                      <a:pt x="0" y="4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0"/>
                    </a:lnTo>
                    <a:lnTo>
                      <a:pt x="60" y="1"/>
                    </a:lnTo>
                    <a:lnTo>
                      <a:pt x="61" y="1"/>
                    </a:lnTo>
                    <a:lnTo>
                      <a:pt x="61" y="4"/>
                    </a:lnTo>
                    <a:lnTo>
                      <a:pt x="60" y="5"/>
                    </a:lnTo>
                    <a:lnTo>
                      <a:pt x="59" y="7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29" name="Freeform 117"/>
              <p:cNvSpPr>
                <a:spLocks/>
              </p:cNvSpPr>
              <p:nvPr/>
            </p:nvSpPr>
            <p:spPr bwMode="auto">
              <a:xfrm>
                <a:off x="2862272" y="4917931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8 h 8"/>
                  <a:gd name="T6" fmla="*/ 3 w 61"/>
                  <a:gd name="T7" fmla="*/ 7 h 8"/>
                  <a:gd name="T8" fmla="*/ 1 w 61"/>
                  <a:gd name="T9" fmla="*/ 5 h 8"/>
                  <a:gd name="T10" fmla="*/ 0 w 61"/>
                  <a:gd name="T11" fmla="*/ 4 h 8"/>
                  <a:gd name="T12" fmla="*/ 3 w 61"/>
                  <a:gd name="T13" fmla="*/ 0 h 8"/>
                  <a:gd name="T14" fmla="*/ 3 w 61"/>
                  <a:gd name="T15" fmla="*/ 0 h 8"/>
                  <a:gd name="T16" fmla="*/ 4 w 61"/>
                  <a:gd name="T17" fmla="*/ 0 h 8"/>
                  <a:gd name="T18" fmla="*/ 57 w 61"/>
                  <a:gd name="T19" fmla="*/ 0 h 8"/>
                  <a:gd name="T20" fmla="*/ 59 w 61"/>
                  <a:gd name="T21" fmla="*/ 0 h 8"/>
                  <a:gd name="T22" fmla="*/ 60 w 61"/>
                  <a:gd name="T23" fmla="*/ 0 h 8"/>
                  <a:gd name="T24" fmla="*/ 61 w 61"/>
                  <a:gd name="T25" fmla="*/ 2 h 8"/>
                  <a:gd name="T26" fmla="*/ 61 w 61"/>
                  <a:gd name="T27" fmla="*/ 4 h 8"/>
                  <a:gd name="T28" fmla="*/ 61 w 61"/>
                  <a:gd name="T29" fmla="*/ 5 h 8"/>
                  <a:gd name="T30" fmla="*/ 60 w 61"/>
                  <a:gd name="T31" fmla="*/ 7 h 8"/>
                  <a:gd name="T32" fmla="*/ 59 w 61"/>
                  <a:gd name="T33" fmla="*/ 8 h 8"/>
                  <a:gd name="T34" fmla="*/ 57 w 61"/>
                  <a:gd name="T3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8"/>
                    </a:lnTo>
                    <a:lnTo>
                      <a:pt x="3" y="7"/>
                    </a:lnTo>
                    <a:lnTo>
                      <a:pt x="1" y="5"/>
                    </a:lnTo>
                    <a:lnTo>
                      <a:pt x="0" y="4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0"/>
                    </a:lnTo>
                    <a:lnTo>
                      <a:pt x="60" y="0"/>
                    </a:lnTo>
                    <a:lnTo>
                      <a:pt x="61" y="2"/>
                    </a:lnTo>
                    <a:lnTo>
                      <a:pt x="61" y="4"/>
                    </a:lnTo>
                    <a:lnTo>
                      <a:pt x="61" y="5"/>
                    </a:lnTo>
                    <a:lnTo>
                      <a:pt x="60" y="7"/>
                    </a:lnTo>
                    <a:lnTo>
                      <a:pt x="59" y="8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0" name="Freeform 118"/>
              <p:cNvSpPr>
                <a:spLocks noEditPoints="1"/>
              </p:cNvSpPr>
              <p:nvPr/>
            </p:nvSpPr>
            <p:spPr bwMode="auto">
              <a:xfrm>
                <a:off x="2833697" y="4784581"/>
                <a:ext cx="155575" cy="190500"/>
              </a:xfrm>
              <a:custGeom>
                <a:avLst/>
                <a:gdLst>
                  <a:gd name="T0" fmla="*/ 88 w 98"/>
                  <a:gd name="T1" fmla="*/ 0 h 120"/>
                  <a:gd name="T2" fmla="*/ 32 w 98"/>
                  <a:gd name="T3" fmla="*/ 0 h 120"/>
                  <a:gd name="T4" fmla="*/ 0 w 98"/>
                  <a:gd name="T5" fmla="*/ 30 h 120"/>
                  <a:gd name="T6" fmla="*/ 0 w 98"/>
                  <a:gd name="T7" fmla="*/ 110 h 120"/>
                  <a:gd name="T8" fmla="*/ 1 w 98"/>
                  <a:gd name="T9" fmla="*/ 114 h 120"/>
                  <a:gd name="T10" fmla="*/ 2 w 98"/>
                  <a:gd name="T11" fmla="*/ 117 h 120"/>
                  <a:gd name="T12" fmla="*/ 5 w 98"/>
                  <a:gd name="T13" fmla="*/ 119 h 120"/>
                  <a:gd name="T14" fmla="*/ 9 w 98"/>
                  <a:gd name="T15" fmla="*/ 120 h 120"/>
                  <a:gd name="T16" fmla="*/ 98 w 98"/>
                  <a:gd name="T17" fmla="*/ 120 h 120"/>
                  <a:gd name="T18" fmla="*/ 98 w 98"/>
                  <a:gd name="T19" fmla="*/ 11 h 120"/>
                  <a:gd name="T20" fmla="*/ 96 w 98"/>
                  <a:gd name="T21" fmla="*/ 7 h 120"/>
                  <a:gd name="T22" fmla="*/ 95 w 98"/>
                  <a:gd name="T23" fmla="*/ 4 h 120"/>
                  <a:gd name="T24" fmla="*/ 92 w 98"/>
                  <a:gd name="T25" fmla="*/ 1 h 120"/>
                  <a:gd name="T26" fmla="*/ 88 w 98"/>
                  <a:gd name="T27" fmla="*/ 0 h 120"/>
                  <a:gd name="T28" fmla="*/ 91 w 98"/>
                  <a:gd name="T29" fmla="*/ 112 h 120"/>
                  <a:gd name="T30" fmla="*/ 14 w 98"/>
                  <a:gd name="T31" fmla="*/ 112 h 120"/>
                  <a:gd name="T32" fmla="*/ 12 w 98"/>
                  <a:gd name="T33" fmla="*/ 112 h 120"/>
                  <a:gd name="T34" fmla="*/ 9 w 98"/>
                  <a:gd name="T35" fmla="*/ 110 h 120"/>
                  <a:gd name="T36" fmla="*/ 8 w 98"/>
                  <a:gd name="T37" fmla="*/ 107 h 120"/>
                  <a:gd name="T38" fmla="*/ 8 w 98"/>
                  <a:gd name="T39" fmla="*/ 106 h 120"/>
                  <a:gd name="T40" fmla="*/ 8 w 98"/>
                  <a:gd name="T41" fmla="*/ 35 h 120"/>
                  <a:gd name="T42" fmla="*/ 26 w 98"/>
                  <a:gd name="T43" fmla="*/ 35 h 120"/>
                  <a:gd name="T44" fmla="*/ 29 w 98"/>
                  <a:gd name="T45" fmla="*/ 35 h 120"/>
                  <a:gd name="T46" fmla="*/ 32 w 98"/>
                  <a:gd name="T47" fmla="*/ 33 h 120"/>
                  <a:gd name="T48" fmla="*/ 35 w 98"/>
                  <a:gd name="T49" fmla="*/ 30 h 120"/>
                  <a:gd name="T50" fmla="*/ 35 w 98"/>
                  <a:gd name="T51" fmla="*/ 26 h 120"/>
                  <a:gd name="T52" fmla="*/ 35 w 98"/>
                  <a:gd name="T53" fmla="*/ 8 h 120"/>
                  <a:gd name="T54" fmla="*/ 85 w 98"/>
                  <a:gd name="T55" fmla="*/ 8 h 120"/>
                  <a:gd name="T56" fmla="*/ 86 w 98"/>
                  <a:gd name="T57" fmla="*/ 8 h 120"/>
                  <a:gd name="T58" fmla="*/ 88 w 98"/>
                  <a:gd name="T59" fmla="*/ 9 h 120"/>
                  <a:gd name="T60" fmla="*/ 91 w 98"/>
                  <a:gd name="T61" fmla="*/ 12 h 120"/>
                  <a:gd name="T62" fmla="*/ 91 w 98"/>
                  <a:gd name="T63" fmla="*/ 15 h 120"/>
                  <a:gd name="T64" fmla="*/ 91 w 98"/>
                  <a:gd name="T65" fmla="*/ 112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120">
                    <a:moveTo>
                      <a:pt x="88" y="0"/>
                    </a:moveTo>
                    <a:lnTo>
                      <a:pt x="32" y="0"/>
                    </a:lnTo>
                    <a:lnTo>
                      <a:pt x="0" y="30"/>
                    </a:lnTo>
                    <a:lnTo>
                      <a:pt x="0" y="110"/>
                    </a:lnTo>
                    <a:lnTo>
                      <a:pt x="1" y="114"/>
                    </a:lnTo>
                    <a:lnTo>
                      <a:pt x="2" y="117"/>
                    </a:lnTo>
                    <a:lnTo>
                      <a:pt x="5" y="119"/>
                    </a:lnTo>
                    <a:lnTo>
                      <a:pt x="9" y="120"/>
                    </a:lnTo>
                    <a:lnTo>
                      <a:pt x="98" y="120"/>
                    </a:lnTo>
                    <a:lnTo>
                      <a:pt x="98" y="11"/>
                    </a:lnTo>
                    <a:lnTo>
                      <a:pt x="96" y="7"/>
                    </a:lnTo>
                    <a:lnTo>
                      <a:pt x="95" y="4"/>
                    </a:lnTo>
                    <a:lnTo>
                      <a:pt x="92" y="1"/>
                    </a:lnTo>
                    <a:lnTo>
                      <a:pt x="88" y="0"/>
                    </a:lnTo>
                    <a:close/>
                    <a:moveTo>
                      <a:pt x="91" y="112"/>
                    </a:moveTo>
                    <a:lnTo>
                      <a:pt x="14" y="112"/>
                    </a:lnTo>
                    <a:lnTo>
                      <a:pt x="12" y="112"/>
                    </a:lnTo>
                    <a:lnTo>
                      <a:pt x="9" y="110"/>
                    </a:lnTo>
                    <a:lnTo>
                      <a:pt x="8" y="107"/>
                    </a:lnTo>
                    <a:lnTo>
                      <a:pt x="8" y="106"/>
                    </a:lnTo>
                    <a:lnTo>
                      <a:pt x="8" y="35"/>
                    </a:lnTo>
                    <a:lnTo>
                      <a:pt x="26" y="35"/>
                    </a:lnTo>
                    <a:lnTo>
                      <a:pt x="29" y="35"/>
                    </a:lnTo>
                    <a:lnTo>
                      <a:pt x="32" y="33"/>
                    </a:lnTo>
                    <a:lnTo>
                      <a:pt x="35" y="30"/>
                    </a:lnTo>
                    <a:lnTo>
                      <a:pt x="35" y="26"/>
                    </a:lnTo>
                    <a:lnTo>
                      <a:pt x="35" y="8"/>
                    </a:lnTo>
                    <a:lnTo>
                      <a:pt x="85" y="8"/>
                    </a:lnTo>
                    <a:lnTo>
                      <a:pt x="86" y="8"/>
                    </a:lnTo>
                    <a:lnTo>
                      <a:pt x="88" y="9"/>
                    </a:lnTo>
                    <a:lnTo>
                      <a:pt x="91" y="12"/>
                    </a:lnTo>
                    <a:lnTo>
                      <a:pt x="91" y="15"/>
                    </a:lnTo>
                    <a:lnTo>
                      <a:pt x="91" y="112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grpSp>
          <p:nvGrpSpPr>
            <p:cNvPr id="384" name="Group 383"/>
            <p:cNvGrpSpPr/>
            <p:nvPr/>
          </p:nvGrpSpPr>
          <p:grpSpPr>
            <a:xfrm>
              <a:off x="2127639" y="4556847"/>
              <a:ext cx="111125" cy="133350"/>
              <a:chOff x="3300422" y="4609956"/>
              <a:chExt cx="111125" cy="133350"/>
            </a:xfrm>
          </p:grpSpPr>
          <p:sp>
            <p:nvSpPr>
              <p:cNvPr id="331" name="Freeform 119"/>
              <p:cNvSpPr>
                <a:spLocks/>
              </p:cNvSpPr>
              <p:nvPr/>
            </p:nvSpPr>
            <p:spPr bwMode="auto">
              <a:xfrm>
                <a:off x="3322647" y="4663931"/>
                <a:ext cx="66675" cy="11113"/>
              </a:xfrm>
              <a:custGeom>
                <a:avLst/>
                <a:gdLst>
                  <a:gd name="T0" fmla="*/ 39 w 42"/>
                  <a:gd name="T1" fmla="*/ 7 h 7"/>
                  <a:gd name="T2" fmla="*/ 1 w 42"/>
                  <a:gd name="T3" fmla="*/ 7 h 7"/>
                  <a:gd name="T4" fmla="*/ 1 w 42"/>
                  <a:gd name="T5" fmla="*/ 7 h 7"/>
                  <a:gd name="T6" fmla="*/ 1 w 42"/>
                  <a:gd name="T7" fmla="*/ 6 h 7"/>
                  <a:gd name="T8" fmla="*/ 0 w 42"/>
                  <a:gd name="T9" fmla="*/ 4 h 7"/>
                  <a:gd name="T10" fmla="*/ 1 w 42"/>
                  <a:gd name="T11" fmla="*/ 3 h 7"/>
                  <a:gd name="T12" fmla="*/ 1 w 42"/>
                  <a:gd name="T13" fmla="*/ 1 h 7"/>
                  <a:gd name="T14" fmla="*/ 1 w 42"/>
                  <a:gd name="T15" fmla="*/ 0 h 7"/>
                  <a:gd name="T16" fmla="*/ 39 w 42"/>
                  <a:gd name="T17" fmla="*/ 0 h 7"/>
                  <a:gd name="T18" fmla="*/ 40 w 42"/>
                  <a:gd name="T19" fmla="*/ 1 h 7"/>
                  <a:gd name="T20" fmla="*/ 42 w 42"/>
                  <a:gd name="T21" fmla="*/ 3 h 7"/>
                  <a:gd name="T22" fmla="*/ 42 w 42"/>
                  <a:gd name="T23" fmla="*/ 4 h 7"/>
                  <a:gd name="T24" fmla="*/ 42 w 42"/>
                  <a:gd name="T25" fmla="*/ 6 h 7"/>
                  <a:gd name="T26" fmla="*/ 42 w 42"/>
                  <a:gd name="T27" fmla="*/ 6 h 7"/>
                  <a:gd name="T28" fmla="*/ 40 w 42"/>
                  <a:gd name="T29" fmla="*/ 7 h 7"/>
                  <a:gd name="T30" fmla="*/ 39 w 42"/>
                  <a:gd name="T3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7">
                    <a:moveTo>
                      <a:pt x="39" y="7"/>
                    </a:moveTo>
                    <a:lnTo>
                      <a:pt x="1" y="7"/>
                    </a:lnTo>
                    <a:lnTo>
                      <a:pt x="1" y="7"/>
                    </a:lnTo>
                    <a:lnTo>
                      <a:pt x="1" y="6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1"/>
                    </a:lnTo>
                    <a:lnTo>
                      <a:pt x="42" y="3"/>
                    </a:lnTo>
                    <a:lnTo>
                      <a:pt x="42" y="4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0" y="7"/>
                    </a:lnTo>
                    <a:lnTo>
                      <a:pt x="39" y="7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2" name="Freeform 120"/>
              <p:cNvSpPr>
                <a:spLocks/>
              </p:cNvSpPr>
              <p:nvPr/>
            </p:nvSpPr>
            <p:spPr bwMode="auto">
              <a:xfrm>
                <a:off x="3349634" y="4646469"/>
                <a:ext cx="39688" cy="7938"/>
              </a:xfrm>
              <a:custGeom>
                <a:avLst/>
                <a:gdLst>
                  <a:gd name="T0" fmla="*/ 22 w 25"/>
                  <a:gd name="T1" fmla="*/ 5 h 5"/>
                  <a:gd name="T2" fmla="*/ 2 w 25"/>
                  <a:gd name="T3" fmla="*/ 5 h 5"/>
                  <a:gd name="T4" fmla="*/ 1 w 25"/>
                  <a:gd name="T5" fmla="*/ 5 h 5"/>
                  <a:gd name="T6" fmla="*/ 0 w 25"/>
                  <a:gd name="T7" fmla="*/ 5 h 5"/>
                  <a:gd name="T8" fmla="*/ 0 w 25"/>
                  <a:gd name="T9" fmla="*/ 4 h 5"/>
                  <a:gd name="T10" fmla="*/ 0 w 25"/>
                  <a:gd name="T11" fmla="*/ 3 h 5"/>
                  <a:gd name="T12" fmla="*/ 0 w 25"/>
                  <a:gd name="T13" fmla="*/ 1 h 5"/>
                  <a:gd name="T14" fmla="*/ 0 w 25"/>
                  <a:gd name="T15" fmla="*/ 1 h 5"/>
                  <a:gd name="T16" fmla="*/ 2 w 25"/>
                  <a:gd name="T17" fmla="*/ 0 h 5"/>
                  <a:gd name="T18" fmla="*/ 22 w 25"/>
                  <a:gd name="T19" fmla="*/ 0 h 5"/>
                  <a:gd name="T20" fmla="*/ 23 w 25"/>
                  <a:gd name="T21" fmla="*/ 0 h 5"/>
                  <a:gd name="T22" fmla="*/ 25 w 25"/>
                  <a:gd name="T23" fmla="*/ 1 h 5"/>
                  <a:gd name="T24" fmla="*/ 25 w 25"/>
                  <a:gd name="T25" fmla="*/ 1 h 5"/>
                  <a:gd name="T26" fmla="*/ 25 w 25"/>
                  <a:gd name="T27" fmla="*/ 3 h 5"/>
                  <a:gd name="T28" fmla="*/ 25 w 25"/>
                  <a:gd name="T29" fmla="*/ 4 h 5"/>
                  <a:gd name="T30" fmla="*/ 25 w 25"/>
                  <a:gd name="T31" fmla="*/ 5 h 5"/>
                  <a:gd name="T32" fmla="*/ 23 w 25"/>
                  <a:gd name="T33" fmla="*/ 5 h 5"/>
                  <a:gd name="T34" fmla="*/ 22 w 25"/>
                  <a:gd name="T3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5">
                    <a:moveTo>
                      <a:pt x="22" y="5"/>
                    </a:moveTo>
                    <a:lnTo>
                      <a:pt x="2" y="5"/>
                    </a:lnTo>
                    <a:lnTo>
                      <a:pt x="1" y="5"/>
                    </a:lnTo>
                    <a:lnTo>
                      <a:pt x="0" y="5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22" y="0"/>
                    </a:lnTo>
                    <a:lnTo>
                      <a:pt x="23" y="0"/>
                    </a:lnTo>
                    <a:lnTo>
                      <a:pt x="25" y="1"/>
                    </a:lnTo>
                    <a:lnTo>
                      <a:pt x="25" y="1"/>
                    </a:lnTo>
                    <a:lnTo>
                      <a:pt x="25" y="3"/>
                    </a:lnTo>
                    <a:lnTo>
                      <a:pt x="25" y="4"/>
                    </a:lnTo>
                    <a:lnTo>
                      <a:pt x="25" y="5"/>
                    </a:lnTo>
                    <a:lnTo>
                      <a:pt x="23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3" name="Freeform 121"/>
              <p:cNvSpPr>
                <a:spLocks/>
              </p:cNvSpPr>
              <p:nvPr/>
            </p:nvSpPr>
            <p:spPr bwMode="auto">
              <a:xfrm>
                <a:off x="3322647" y="4684569"/>
                <a:ext cx="66675" cy="7938"/>
              </a:xfrm>
              <a:custGeom>
                <a:avLst/>
                <a:gdLst>
                  <a:gd name="T0" fmla="*/ 39 w 42"/>
                  <a:gd name="T1" fmla="*/ 5 h 5"/>
                  <a:gd name="T2" fmla="*/ 1 w 42"/>
                  <a:gd name="T3" fmla="*/ 5 h 5"/>
                  <a:gd name="T4" fmla="*/ 1 w 42"/>
                  <a:gd name="T5" fmla="*/ 5 h 5"/>
                  <a:gd name="T6" fmla="*/ 1 w 42"/>
                  <a:gd name="T7" fmla="*/ 4 h 5"/>
                  <a:gd name="T8" fmla="*/ 0 w 42"/>
                  <a:gd name="T9" fmla="*/ 2 h 5"/>
                  <a:gd name="T10" fmla="*/ 1 w 42"/>
                  <a:gd name="T11" fmla="*/ 1 h 5"/>
                  <a:gd name="T12" fmla="*/ 1 w 42"/>
                  <a:gd name="T13" fmla="*/ 0 h 5"/>
                  <a:gd name="T14" fmla="*/ 1 w 42"/>
                  <a:gd name="T15" fmla="*/ 0 h 5"/>
                  <a:gd name="T16" fmla="*/ 39 w 42"/>
                  <a:gd name="T17" fmla="*/ 0 h 5"/>
                  <a:gd name="T18" fmla="*/ 40 w 42"/>
                  <a:gd name="T19" fmla="*/ 0 h 5"/>
                  <a:gd name="T20" fmla="*/ 42 w 42"/>
                  <a:gd name="T21" fmla="*/ 1 h 5"/>
                  <a:gd name="T22" fmla="*/ 42 w 42"/>
                  <a:gd name="T23" fmla="*/ 1 h 5"/>
                  <a:gd name="T24" fmla="*/ 42 w 42"/>
                  <a:gd name="T25" fmla="*/ 2 h 5"/>
                  <a:gd name="T26" fmla="*/ 42 w 42"/>
                  <a:gd name="T27" fmla="*/ 4 h 5"/>
                  <a:gd name="T28" fmla="*/ 40 w 42"/>
                  <a:gd name="T29" fmla="*/ 5 h 5"/>
                  <a:gd name="T30" fmla="*/ 39 w 42"/>
                  <a:gd name="T3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5">
                    <a:moveTo>
                      <a:pt x="39" y="5"/>
                    </a:moveTo>
                    <a:lnTo>
                      <a:pt x="1" y="5"/>
                    </a:lnTo>
                    <a:lnTo>
                      <a:pt x="1" y="5"/>
                    </a:lnTo>
                    <a:lnTo>
                      <a:pt x="1" y="4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2" y="1"/>
                    </a:lnTo>
                    <a:lnTo>
                      <a:pt x="42" y="1"/>
                    </a:lnTo>
                    <a:lnTo>
                      <a:pt x="42" y="2"/>
                    </a:lnTo>
                    <a:lnTo>
                      <a:pt x="42" y="4"/>
                    </a:lnTo>
                    <a:lnTo>
                      <a:pt x="40" y="5"/>
                    </a:lnTo>
                    <a:lnTo>
                      <a:pt x="39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4" name="Freeform 122"/>
              <p:cNvSpPr>
                <a:spLocks/>
              </p:cNvSpPr>
              <p:nvPr/>
            </p:nvSpPr>
            <p:spPr bwMode="auto">
              <a:xfrm>
                <a:off x="3322647" y="4703619"/>
                <a:ext cx="66675" cy="9525"/>
              </a:xfrm>
              <a:custGeom>
                <a:avLst/>
                <a:gdLst>
                  <a:gd name="T0" fmla="*/ 39 w 42"/>
                  <a:gd name="T1" fmla="*/ 6 h 6"/>
                  <a:gd name="T2" fmla="*/ 1 w 42"/>
                  <a:gd name="T3" fmla="*/ 6 h 6"/>
                  <a:gd name="T4" fmla="*/ 1 w 42"/>
                  <a:gd name="T5" fmla="*/ 6 h 6"/>
                  <a:gd name="T6" fmla="*/ 1 w 42"/>
                  <a:gd name="T7" fmla="*/ 4 h 6"/>
                  <a:gd name="T8" fmla="*/ 0 w 42"/>
                  <a:gd name="T9" fmla="*/ 4 h 6"/>
                  <a:gd name="T10" fmla="*/ 0 w 42"/>
                  <a:gd name="T11" fmla="*/ 3 h 6"/>
                  <a:gd name="T12" fmla="*/ 1 w 42"/>
                  <a:gd name="T13" fmla="*/ 0 h 6"/>
                  <a:gd name="T14" fmla="*/ 1 w 42"/>
                  <a:gd name="T15" fmla="*/ 0 h 6"/>
                  <a:gd name="T16" fmla="*/ 1 w 42"/>
                  <a:gd name="T17" fmla="*/ 0 h 6"/>
                  <a:gd name="T18" fmla="*/ 39 w 42"/>
                  <a:gd name="T19" fmla="*/ 0 h 6"/>
                  <a:gd name="T20" fmla="*/ 40 w 42"/>
                  <a:gd name="T21" fmla="*/ 0 h 6"/>
                  <a:gd name="T22" fmla="*/ 42 w 42"/>
                  <a:gd name="T23" fmla="*/ 0 h 6"/>
                  <a:gd name="T24" fmla="*/ 42 w 42"/>
                  <a:gd name="T25" fmla="*/ 2 h 6"/>
                  <a:gd name="T26" fmla="*/ 42 w 42"/>
                  <a:gd name="T27" fmla="*/ 3 h 6"/>
                  <a:gd name="T28" fmla="*/ 42 w 42"/>
                  <a:gd name="T29" fmla="*/ 4 h 6"/>
                  <a:gd name="T30" fmla="*/ 42 w 42"/>
                  <a:gd name="T31" fmla="*/ 4 h 6"/>
                  <a:gd name="T32" fmla="*/ 40 w 42"/>
                  <a:gd name="T33" fmla="*/ 6 h 6"/>
                  <a:gd name="T34" fmla="*/ 39 w 42"/>
                  <a:gd name="T3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2" h="6">
                    <a:moveTo>
                      <a:pt x="39" y="6"/>
                    </a:moveTo>
                    <a:lnTo>
                      <a:pt x="1" y="6"/>
                    </a:lnTo>
                    <a:lnTo>
                      <a:pt x="1" y="6"/>
                    </a:lnTo>
                    <a:lnTo>
                      <a:pt x="1" y="4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2" y="0"/>
                    </a:lnTo>
                    <a:lnTo>
                      <a:pt x="42" y="2"/>
                    </a:lnTo>
                    <a:lnTo>
                      <a:pt x="42" y="3"/>
                    </a:lnTo>
                    <a:lnTo>
                      <a:pt x="42" y="4"/>
                    </a:lnTo>
                    <a:lnTo>
                      <a:pt x="42" y="4"/>
                    </a:lnTo>
                    <a:lnTo>
                      <a:pt x="40" y="6"/>
                    </a:lnTo>
                    <a:lnTo>
                      <a:pt x="39" y="6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5" name="Freeform 123"/>
              <p:cNvSpPr>
                <a:spLocks noEditPoints="1"/>
              </p:cNvSpPr>
              <p:nvPr/>
            </p:nvSpPr>
            <p:spPr bwMode="auto">
              <a:xfrm>
                <a:off x="3300422" y="4609956"/>
                <a:ext cx="111125" cy="133350"/>
              </a:xfrm>
              <a:custGeom>
                <a:avLst/>
                <a:gdLst>
                  <a:gd name="T0" fmla="*/ 63 w 70"/>
                  <a:gd name="T1" fmla="*/ 0 h 84"/>
                  <a:gd name="T2" fmla="*/ 22 w 70"/>
                  <a:gd name="T3" fmla="*/ 0 h 84"/>
                  <a:gd name="T4" fmla="*/ 0 w 70"/>
                  <a:gd name="T5" fmla="*/ 21 h 84"/>
                  <a:gd name="T6" fmla="*/ 0 w 70"/>
                  <a:gd name="T7" fmla="*/ 77 h 84"/>
                  <a:gd name="T8" fmla="*/ 1 w 70"/>
                  <a:gd name="T9" fmla="*/ 80 h 84"/>
                  <a:gd name="T10" fmla="*/ 3 w 70"/>
                  <a:gd name="T11" fmla="*/ 83 h 84"/>
                  <a:gd name="T12" fmla="*/ 4 w 70"/>
                  <a:gd name="T13" fmla="*/ 84 h 84"/>
                  <a:gd name="T14" fmla="*/ 7 w 70"/>
                  <a:gd name="T15" fmla="*/ 84 h 84"/>
                  <a:gd name="T16" fmla="*/ 70 w 70"/>
                  <a:gd name="T17" fmla="*/ 84 h 84"/>
                  <a:gd name="T18" fmla="*/ 70 w 70"/>
                  <a:gd name="T19" fmla="*/ 7 h 84"/>
                  <a:gd name="T20" fmla="*/ 68 w 70"/>
                  <a:gd name="T21" fmla="*/ 5 h 84"/>
                  <a:gd name="T22" fmla="*/ 67 w 70"/>
                  <a:gd name="T23" fmla="*/ 2 h 84"/>
                  <a:gd name="T24" fmla="*/ 66 w 70"/>
                  <a:gd name="T25" fmla="*/ 0 h 84"/>
                  <a:gd name="T26" fmla="*/ 63 w 70"/>
                  <a:gd name="T27" fmla="*/ 0 h 84"/>
                  <a:gd name="T28" fmla="*/ 64 w 70"/>
                  <a:gd name="T29" fmla="*/ 79 h 84"/>
                  <a:gd name="T30" fmla="*/ 10 w 70"/>
                  <a:gd name="T31" fmla="*/ 79 h 84"/>
                  <a:gd name="T32" fmla="*/ 8 w 70"/>
                  <a:gd name="T33" fmla="*/ 79 h 84"/>
                  <a:gd name="T34" fmla="*/ 7 w 70"/>
                  <a:gd name="T35" fmla="*/ 77 h 84"/>
                  <a:gd name="T36" fmla="*/ 5 w 70"/>
                  <a:gd name="T37" fmla="*/ 76 h 84"/>
                  <a:gd name="T38" fmla="*/ 5 w 70"/>
                  <a:gd name="T39" fmla="*/ 75 h 84"/>
                  <a:gd name="T40" fmla="*/ 5 w 70"/>
                  <a:gd name="T41" fmla="*/ 24 h 84"/>
                  <a:gd name="T42" fmla="*/ 19 w 70"/>
                  <a:gd name="T43" fmla="*/ 24 h 84"/>
                  <a:gd name="T44" fmla="*/ 21 w 70"/>
                  <a:gd name="T45" fmla="*/ 24 h 84"/>
                  <a:gd name="T46" fmla="*/ 24 w 70"/>
                  <a:gd name="T47" fmla="*/ 23 h 84"/>
                  <a:gd name="T48" fmla="*/ 25 w 70"/>
                  <a:gd name="T49" fmla="*/ 21 h 84"/>
                  <a:gd name="T50" fmla="*/ 25 w 70"/>
                  <a:gd name="T51" fmla="*/ 19 h 84"/>
                  <a:gd name="T52" fmla="*/ 25 w 70"/>
                  <a:gd name="T53" fmla="*/ 6 h 84"/>
                  <a:gd name="T54" fmla="*/ 60 w 70"/>
                  <a:gd name="T55" fmla="*/ 6 h 84"/>
                  <a:gd name="T56" fmla="*/ 61 w 70"/>
                  <a:gd name="T57" fmla="*/ 6 h 84"/>
                  <a:gd name="T58" fmla="*/ 63 w 70"/>
                  <a:gd name="T59" fmla="*/ 6 h 84"/>
                  <a:gd name="T60" fmla="*/ 64 w 70"/>
                  <a:gd name="T61" fmla="*/ 9 h 84"/>
                  <a:gd name="T62" fmla="*/ 64 w 70"/>
                  <a:gd name="T63" fmla="*/ 10 h 84"/>
                  <a:gd name="T64" fmla="*/ 64 w 70"/>
                  <a:gd name="T65" fmla="*/ 7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0" h="84">
                    <a:moveTo>
                      <a:pt x="63" y="0"/>
                    </a:moveTo>
                    <a:lnTo>
                      <a:pt x="22" y="0"/>
                    </a:lnTo>
                    <a:lnTo>
                      <a:pt x="0" y="21"/>
                    </a:lnTo>
                    <a:lnTo>
                      <a:pt x="0" y="77"/>
                    </a:lnTo>
                    <a:lnTo>
                      <a:pt x="1" y="80"/>
                    </a:lnTo>
                    <a:lnTo>
                      <a:pt x="3" y="83"/>
                    </a:lnTo>
                    <a:lnTo>
                      <a:pt x="4" y="84"/>
                    </a:lnTo>
                    <a:lnTo>
                      <a:pt x="7" y="84"/>
                    </a:lnTo>
                    <a:lnTo>
                      <a:pt x="70" y="84"/>
                    </a:lnTo>
                    <a:lnTo>
                      <a:pt x="70" y="7"/>
                    </a:lnTo>
                    <a:lnTo>
                      <a:pt x="68" y="5"/>
                    </a:lnTo>
                    <a:lnTo>
                      <a:pt x="67" y="2"/>
                    </a:lnTo>
                    <a:lnTo>
                      <a:pt x="66" y="0"/>
                    </a:lnTo>
                    <a:lnTo>
                      <a:pt x="63" y="0"/>
                    </a:lnTo>
                    <a:close/>
                    <a:moveTo>
                      <a:pt x="64" y="79"/>
                    </a:moveTo>
                    <a:lnTo>
                      <a:pt x="10" y="79"/>
                    </a:lnTo>
                    <a:lnTo>
                      <a:pt x="8" y="79"/>
                    </a:lnTo>
                    <a:lnTo>
                      <a:pt x="7" y="77"/>
                    </a:lnTo>
                    <a:lnTo>
                      <a:pt x="5" y="76"/>
                    </a:lnTo>
                    <a:lnTo>
                      <a:pt x="5" y="75"/>
                    </a:lnTo>
                    <a:lnTo>
                      <a:pt x="5" y="24"/>
                    </a:lnTo>
                    <a:lnTo>
                      <a:pt x="19" y="24"/>
                    </a:lnTo>
                    <a:lnTo>
                      <a:pt x="21" y="24"/>
                    </a:lnTo>
                    <a:lnTo>
                      <a:pt x="24" y="23"/>
                    </a:lnTo>
                    <a:lnTo>
                      <a:pt x="25" y="21"/>
                    </a:lnTo>
                    <a:lnTo>
                      <a:pt x="25" y="19"/>
                    </a:lnTo>
                    <a:lnTo>
                      <a:pt x="25" y="6"/>
                    </a:lnTo>
                    <a:lnTo>
                      <a:pt x="60" y="6"/>
                    </a:lnTo>
                    <a:lnTo>
                      <a:pt x="61" y="6"/>
                    </a:lnTo>
                    <a:lnTo>
                      <a:pt x="63" y="6"/>
                    </a:lnTo>
                    <a:lnTo>
                      <a:pt x="64" y="9"/>
                    </a:lnTo>
                    <a:lnTo>
                      <a:pt x="64" y="10"/>
                    </a:lnTo>
                    <a:lnTo>
                      <a:pt x="64" y="79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grpSp>
          <p:nvGrpSpPr>
            <p:cNvPr id="386" name="Group 385"/>
            <p:cNvGrpSpPr/>
            <p:nvPr/>
          </p:nvGrpSpPr>
          <p:grpSpPr>
            <a:xfrm>
              <a:off x="2042601" y="4857202"/>
              <a:ext cx="209550" cy="206375"/>
              <a:chOff x="3036897" y="4681394"/>
              <a:chExt cx="209550" cy="206375"/>
            </a:xfrm>
          </p:grpSpPr>
          <p:sp>
            <p:nvSpPr>
              <p:cNvPr id="336" name="Freeform 124"/>
              <p:cNvSpPr>
                <a:spLocks/>
              </p:cNvSpPr>
              <p:nvPr/>
            </p:nvSpPr>
            <p:spPr bwMode="auto">
              <a:xfrm>
                <a:off x="3036897" y="4714731"/>
                <a:ext cx="44450" cy="77788"/>
              </a:xfrm>
              <a:custGeom>
                <a:avLst/>
                <a:gdLst>
                  <a:gd name="T0" fmla="*/ 28 w 28"/>
                  <a:gd name="T1" fmla="*/ 17 h 49"/>
                  <a:gd name="T2" fmla="*/ 28 w 28"/>
                  <a:gd name="T3" fmla="*/ 49 h 49"/>
                  <a:gd name="T4" fmla="*/ 0 w 28"/>
                  <a:gd name="T5" fmla="*/ 32 h 49"/>
                  <a:gd name="T6" fmla="*/ 0 w 28"/>
                  <a:gd name="T7" fmla="*/ 0 h 49"/>
                  <a:gd name="T8" fmla="*/ 28 w 28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9">
                    <a:moveTo>
                      <a:pt x="28" y="17"/>
                    </a:moveTo>
                    <a:lnTo>
                      <a:pt x="28" y="49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28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7" name="Freeform 125"/>
              <p:cNvSpPr>
                <a:spLocks/>
              </p:cNvSpPr>
              <p:nvPr/>
            </p:nvSpPr>
            <p:spPr bwMode="auto">
              <a:xfrm>
                <a:off x="3092459" y="4714731"/>
                <a:ext cx="46038" cy="77788"/>
              </a:xfrm>
              <a:custGeom>
                <a:avLst/>
                <a:gdLst>
                  <a:gd name="T0" fmla="*/ 0 w 29"/>
                  <a:gd name="T1" fmla="*/ 17 h 49"/>
                  <a:gd name="T2" fmla="*/ 0 w 29"/>
                  <a:gd name="T3" fmla="*/ 49 h 49"/>
                  <a:gd name="T4" fmla="*/ 29 w 29"/>
                  <a:gd name="T5" fmla="*/ 32 h 49"/>
                  <a:gd name="T6" fmla="*/ 29 w 29"/>
                  <a:gd name="T7" fmla="*/ 0 h 49"/>
                  <a:gd name="T8" fmla="*/ 0 w 2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9">
                    <a:moveTo>
                      <a:pt x="0" y="17"/>
                    </a:moveTo>
                    <a:lnTo>
                      <a:pt x="0" y="49"/>
                    </a:lnTo>
                    <a:lnTo>
                      <a:pt x="29" y="32"/>
                    </a:lnTo>
                    <a:lnTo>
                      <a:pt x="29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8" name="Freeform 126"/>
              <p:cNvSpPr>
                <a:spLocks/>
              </p:cNvSpPr>
              <p:nvPr/>
            </p:nvSpPr>
            <p:spPr bwMode="auto">
              <a:xfrm>
                <a:off x="3041659" y="4681394"/>
                <a:ext cx="88900" cy="50800"/>
              </a:xfrm>
              <a:custGeom>
                <a:avLst/>
                <a:gdLst>
                  <a:gd name="T0" fmla="*/ 28 w 56"/>
                  <a:gd name="T1" fmla="*/ 32 h 32"/>
                  <a:gd name="T2" fmla="*/ 0 w 56"/>
                  <a:gd name="T3" fmla="*/ 16 h 32"/>
                  <a:gd name="T4" fmla="*/ 28 w 56"/>
                  <a:gd name="T5" fmla="*/ 0 h 32"/>
                  <a:gd name="T6" fmla="*/ 56 w 56"/>
                  <a:gd name="T7" fmla="*/ 16 h 32"/>
                  <a:gd name="T8" fmla="*/ 28 w 5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2">
                    <a:moveTo>
                      <a:pt x="28" y="32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2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9" name="Freeform 127"/>
              <p:cNvSpPr>
                <a:spLocks/>
              </p:cNvSpPr>
              <p:nvPr/>
            </p:nvSpPr>
            <p:spPr bwMode="auto">
              <a:xfrm>
                <a:off x="3149609" y="4714731"/>
                <a:ext cx="44450" cy="77788"/>
              </a:xfrm>
              <a:custGeom>
                <a:avLst/>
                <a:gdLst>
                  <a:gd name="T0" fmla="*/ 28 w 28"/>
                  <a:gd name="T1" fmla="*/ 17 h 49"/>
                  <a:gd name="T2" fmla="*/ 28 w 28"/>
                  <a:gd name="T3" fmla="*/ 49 h 49"/>
                  <a:gd name="T4" fmla="*/ 0 w 28"/>
                  <a:gd name="T5" fmla="*/ 32 h 49"/>
                  <a:gd name="T6" fmla="*/ 0 w 28"/>
                  <a:gd name="T7" fmla="*/ 0 h 49"/>
                  <a:gd name="T8" fmla="*/ 28 w 28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9">
                    <a:moveTo>
                      <a:pt x="28" y="17"/>
                    </a:moveTo>
                    <a:lnTo>
                      <a:pt x="28" y="49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28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0" name="Freeform 128"/>
              <p:cNvSpPr>
                <a:spLocks/>
              </p:cNvSpPr>
              <p:nvPr/>
            </p:nvSpPr>
            <p:spPr bwMode="auto">
              <a:xfrm>
                <a:off x="3205172" y="4714731"/>
                <a:ext cx="41275" cy="77788"/>
              </a:xfrm>
              <a:custGeom>
                <a:avLst/>
                <a:gdLst>
                  <a:gd name="T0" fmla="*/ 0 w 26"/>
                  <a:gd name="T1" fmla="*/ 17 h 49"/>
                  <a:gd name="T2" fmla="*/ 0 w 26"/>
                  <a:gd name="T3" fmla="*/ 49 h 49"/>
                  <a:gd name="T4" fmla="*/ 26 w 26"/>
                  <a:gd name="T5" fmla="*/ 32 h 49"/>
                  <a:gd name="T6" fmla="*/ 26 w 26"/>
                  <a:gd name="T7" fmla="*/ 0 h 49"/>
                  <a:gd name="T8" fmla="*/ 0 w 26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9">
                    <a:moveTo>
                      <a:pt x="0" y="17"/>
                    </a:moveTo>
                    <a:lnTo>
                      <a:pt x="0" y="49"/>
                    </a:lnTo>
                    <a:lnTo>
                      <a:pt x="26" y="32"/>
                    </a:lnTo>
                    <a:lnTo>
                      <a:pt x="26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1" name="Freeform 129"/>
              <p:cNvSpPr>
                <a:spLocks/>
              </p:cNvSpPr>
              <p:nvPr/>
            </p:nvSpPr>
            <p:spPr bwMode="auto">
              <a:xfrm>
                <a:off x="3152784" y="4681394"/>
                <a:ext cx="88900" cy="50800"/>
              </a:xfrm>
              <a:custGeom>
                <a:avLst/>
                <a:gdLst>
                  <a:gd name="T0" fmla="*/ 28 w 56"/>
                  <a:gd name="T1" fmla="*/ 32 h 32"/>
                  <a:gd name="T2" fmla="*/ 0 w 56"/>
                  <a:gd name="T3" fmla="*/ 16 h 32"/>
                  <a:gd name="T4" fmla="*/ 28 w 56"/>
                  <a:gd name="T5" fmla="*/ 0 h 32"/>
                  <a:gd name="T6" fmla="*/ 56 w 56"/>
                  <a:gd name="T7" fmla="*/ 16 h 32"/>
                  <a:gd name="T8" fmla="*/ 28 w 5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2">
                    <a:moveTo>
                      <a:pt x="28" y="32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2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2" name="Freeform 130"/>
              <p:cNvSpPr>
                <a:spLocks/>
              </p:cNvSpPr>
              <p:nvPr/>
            </p:nvSpPr>
            <p:spPr bwMode="auto">
              <a:xfrm>
                <a:off x="3092459" y="4813156"/>
                <a:ext cx="46038" cy="74613"/>
              </a:xfrm>
              <a:custGeom>
                <a:avLst/>
                <a:gdLst>
                  <a:gd name="T0" fmla="*/ 29 w 29"/>
                  <a:gd name="T1" fmla="*/ 15 h 47"/>
                  <a:gd name="T2" fmla="*/ 29 w 29"/>
                  <a:gd name="T3" fmla="*/ 47 h 47"/>
                  <a:gd name="T4" fmla="*/ 0 w 29"/>
                  <a:gd name="T5" fmla="*/ 31 h 47"/>
                  <a:gd name="T6" fmla="*/ 0 w 29"/>
                  <a:gd name="T7" fmla="*/ 0 h 47"/>
                  <a:gd name="T8" fmla="*/ 29 w 29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7">
                    <a:moveTo>
                      <a:pt x="29" y="15"/>
                    </a:moveTo>
                    <a:lnTo>
                      <a:pt x="29" y="47"/>
                    </a:lnTo>
                    <a:lnTo>
                      <a:pt x="0" y="31"/>
                    </a:lnTo>
                    <a:lnTo>
                      <a:pt x="0" y="0"/>
                    </a:lnTo>
                    <a:lnTo>
                      <a:pt x="29" y="15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3" name="Freeform 131"/>
              <p:cNvSpPr>
                <a:spLocks/>
              </p:cNvSpPr>
              <p:nvPr/>
            </p:nvSpPr>
            <p:spPr bwMode="auto">
              <a:xfrm>
                <a:off x="3149609" y="4813156"/>
                <a:ext cx="44450" cy="74613"/>
              </a:xfrm>
              <a:custGeom>
                <a:avLst/>
                <a:gdLst>
                  <a:gd name="T0" fmla="*/ 0 w 28"/>
                  <a:gd name="T1" fmla="*/ 15 h 47"/>
                  <a:gd name="T2" fmla="*/ 0 w 28"/>
                  <a:gd name="T3" fmla="*/ 47 h 47"/>
                  <a:gd name="T4" fmla="*/ 28 w 28"/>
                  <a:gd name="T5" fmla="*/ 31 h 47"/>
                  <a:gd name="T6" fmla="*/ 28 w 28"/>
                  <a:gd name="T7" fmla="*/ 0 h 47"/>
                  <a:gd name="T8" fmla="*/ 0 w 28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7">
                    <a:moveTo>
                      <a:pt x="0" y="15"/>
                    </a:moveTo>
                    <a:lnTo>
                      <a:pt x="0" y="47"/>
                    </a:lnTo>
                    <a:lnTo>
                      <a:pt x="28" y="31"/>
                    </a:lnTo>
                    <a:lnTo>
                      <a:pt x="28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4" name="Freeform 132"/>
              <p:cNvSpPr>
                <a:spLocks/>
              </p:cNvSpPr>
              <p:nvPr/>
            </p:nvSpPr>
            <p:spPr bwMode="auto">
              <a:xfrm>
                <a:off x="3097222" y="4776644"/>
                <a:ext cx="88900" cy="52388"/>
              </a:xfrm>
              <a:custGeom>
                <a:avLst/>
                <a:gdLst>
                  <a:gd name="T0" fmla="*/ 28 w 56"/>
                  <a:gd name="T1" fmla="*/ 33 h 33"/>
                  <a:gd name="T2" fmla="*/ 0 w 56"/>
                  <a:gd name="T3" fmla="*/ 16 h 33"/>
                  <a:gd name="T4" fmla="*/ 28 w 56"/>
                  <a:gd name="T5" fmla="*/ 0 h 33"/>
                  <a:gd name="T6" fmla="*/ 56 w 56"/>
                  <a:gd name="T7" fmla="*/ 16 h 33"/>
                  <a:gd name="T8" fmla="*/ 28 w 56"/>
                  <a:gd name="T9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3">
                    <a:moveTo>
                      <a:pt x="28" y="33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3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grpSp>
          <p:nvGrpSpPr>
            <p:cNvPr id="387" name="Group 386"/>
            <p:cNvGrpSpPr/>
            <p:nvPr/>
          </p:nvGrpSpPr>
          <p:grpSpPr>
            <a:xfrm>
              <a:off x="1980688" y="5301500"/>
              <a:ext cx="182563" cy="104775"/>
              <a:chOff x="3041659" y="4935394"/>
              <a:chExt cx="182563" cy="104775"/>
            </a:xfrm>
          </p:grpSpPr>
          <p:sp>
            <p:nvSpPr>
              <p:cNvPr id="345" name="Freeform 133"/>
              <p:cNvSpPr>
                <a:spLocks/>
              </p:cNvSpPr>
              <p:nvPr/>
            </p:nvSpPr>
            <p:spPr bwMode="auto">
              <a:xfrm>
                <a:off x="3046422" y="4935394"/>
                <a:ext cx="17463" cy="41275"/>
              </a:xfrm>
              <a:custGeom>
                <a:avLst/>
                <a:gdLst>
                  <a:gd name="T0" fmla="*/ 8 w 8"/>
                  <a:gd name="T1" fmla="*/ 0 h 19"/>
                  <a:gd name="T2" fmla="*/ 8 w 8"/>
                  <a:gd name="T3" fmla="*/ 19 h 19"/>
                  <a:gd name="T4" fmla="*/ 4 w 8"/>
                  <a:gd name="T5" fmla="*/ 19 h 19"/>
                  <a:gd name="T6" fmla="*/ 4 w 8"/>
                  <a:gd name="T7" fmla="*/ 4 h 19"/>
                  <a:gd name="T8" fmla="*/ 3 w 8"/>
                  <a:gd name="T9" fmla="*/ 5 h 19"/>
                  <a:gd name="T10" fmla="*/ 2 w 8"/>
                  <a:gd name="T11" fmla="*/ 6 h 19"/>
                  <a:gd name="T12" fmla="*/ 1 w 8"/>
                  <a:gd name="T13" fmla="*/ 6 h 19"/>
                  <a:gd name="T14" fmla="*/ 0 w 8"/>
                  <a:gd name="T15" fmla="*/ 6 h 19"/>
                  <a:gd name="T16" fmla="*/ 0 w 8"/>
                  <a:gd name="T17" fmla="*/ 2 h 19"/>
                  <a:gd name="T18" fmla="*/ 3 w 8"/>
                  <a:gd name="T19" fmla="*/ 1 h 19"/>
                  <a:gd name="T20" fmla="*/ 6 w 8"/>
                  <a:gd name="T21" fmla="*/ 0 h 19"/>
                  <a:gd name="T22" fmla="*/ 8 w 8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9">
                    <a:moveTo>
                      <a:pt x="8" y="0"/>
                    </a:moveTo>
                    <a:cubicBezTo>
                      <a:pt x="8" y="19"/>
                      <a:pt x="8" y="19"/>
                      <a:pt x="8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5"/>
                      <a:pt x="3" y="5"/>
                    </a:cubicBezTo>
                    <a:cubicBezTo>
                      <a:pt x="3" y="5"/>
                      <a:pt x="3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1"/>
                      <a:pt x="5" y="0"/>
                      <a:pt x="6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6" name="Freeform 134"/>
              <p:cNvSpPr>
                <a:spLocks noEditPoints="1"/>
              </p:cNvSpPr>
              <p:nvPr/>
            </p:nvSpPr>
            <p:spPr bwMode="auto">
              <a:xfrm>
                <a:off x="3079759" y="4935394"/>
                <a:ext cx="33338" cy="41275"/>
              </a:xfrm>
              <a:custGeom>
                <a:avLst/>
                <a:gdLst>
                  <a:gd name="T0" fmla="*/ 8 w 15"/>
                  <a:gd name="T1" fmla="*/ 19 h 19"/>
                  <a:gd name="T2" fmla="*/ 0 w 15"/>
                  <a:gd name="T3" fmla="*/ 10 h 19"/>
                  <a:gd name="T4" fmla="*/ 2 w 15"/>
                  <a:gd name="T5" fmla="*/ 2 h 19"/>
                  <a:gd name="T6" fmla="*/ 8 w 15"/>
                  <a:gd name="T7" fmla="*/ 0 h 19"/>
                  <a:gd name="T8" fmla="*/ 15 w 15"/>
                  <a:gd name="T9" fmla="*/ 10 h 19"/>
                  <a:gd name="T10" fmla="*/ 13 w 15"/>
                  <a:gd name="T11" fmla="*/ 17 h 19"/>
                  <a:gd name="T12" fmla="*/ 8 w 15"/>
                  <a:gd name="T13" fmla="*/ 19 h 19"/>
                  <a:gd name="T14" fmla="*/ 8 w 15"/>
                  <a:gd name="T15" fmla="*/ 3 h 19"/>
                  <a:gd name="T16" fmla="*/ 5 w 15"/>
                  <a:gd name="T17" fmla="*/ 10 h 19"/>
                  <a:gd name="T18" fmla="*/ 8 w 15"/>
                  <a:gd name="T19" fmla="*/ 16 h 19"/>
                  <a:gd name="T20" fmla="*/ 10 w 15"/>
                  <a:gd name="T21" fmla="*/ 10 h 19"/>
                  <a:gd name="T22" fmla="*/ 8 w 15"/>
                  <a:gd name="T23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9">
                    <a:moveTo>
                      <a:pt x="8" y="19"/>
                    </a:moveTo>
                    <a:cubicBezTo>
                      <a:pt x="2" y="19"/>
                      <a:pt x="0" y="17"/>
                      <a:pt x="0" y="10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5" y="3"/>
                      <a:pt x="15" y="10"/>
                    </a:cubicBezTo>
                    <a:cubicBezTo>
                      <a:pt x="15" y="13"/>
                      <a:pt x="14" y="15"/>
                      <a:pt x="13" y="17"/>
                    </a:cubicBezTo>
                    <a:cubicBezTo>
                      <a:pt x="11" y="19"/>
                      <a:pt x="10" y="19"/>
                      <a:pt x="8" y="19"/>
                    </a:cubicBezTo>
                    <a:close/>
                    <a:moveTo>
                      <a:pt x="8" y="3"/>
                    </a:moveTo>
                    <a:cubicBezTo>
                      <a:pt x="5" y="3"/>
                      <a:pt x="5" y="5"/>
                      <a:pt x="5" y="10"/>
                    </a:cubicBezTo>
                    <a:cubicBezTo>
                      <a:pt x="5" y="14"/>
                      <a:pt x="5" y="16"/>
                      <a:pt x="8" y="16"/>
                    </a:cubicBezTo>
                    <a:cubicBezTo>
                      <a:pt x="9" y="16"/>
                      <a:pt x="10" y="14"/>
                      <a:pt x="10" y="10"/>
                    </a:cubicBezTo>
                    <a:cubicBezTo>
                      <a:pt x="10" y="5"/>
                      <a:pt x="9" y="3"/>
                      <a:pt x="8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7" name="Freeform 135"/>
              <p:cNvSpPr>
                <a:spLocks/>
              </p:cNvSpPr>
              <p:nvPr/>
            </p:nvSpPr>
            <p:spPr bwMode="auto">
              <a:xfrm>
                <a:off x="3122622" y="4935394"/>
                <a:ext cx="17463" cy="41275"/>
              </a:xfrm>
              <a:custGeom>
                <a:avLst/>
                <a:gdLst>
                  <a:gd name="T0" fmla="*/ 8 w 8"/>
                  <a:gd name="T1" fmla="*/ 0 h 19"/>
                  <a:gd name="T2" fmla="*/ 8 w 8"/>
                  <a:gd name="T3" fmla="*/ 19 h 19"/>
                  <a:gd name="T4" fmla="*/ 4 w 8"/>
                  <a:gd name="T5" fmla="*/ 19 h 19"/>
                  <a:gd name="T6" fmla="*/ 4 w 8"/>
                  <a:gd name="T7" fmla="*/ 4 h 19"/>
                  <a:gd name="T8" fmla="*/ 3 w 8"/>
                  <a:gd name="T9" fmla="*/ 5 h 19"/>
                  <a:gd name="T10" fmla="*/ 2 w 8"/>
                  <a:gd name="T11" fmla="*/ 6 h 19"/>
                  <a:gd name="T12" fmla="*/ 1 w 8"/>
                  <a:gd name="T13" fmla="*/ 6 h 19"/>
                  <a:gd name="T14" fmla="*/ 0 w 8"/>
                  <a:gd name="T15" fmla="*/ 6 h 19"/>
                  <a:gd name="T16" fmla="*/ 0 w 8"/>
                  <a:gd name="T17" fmla="*/ 2 h 19"/>
                  <a:gd name="T18" fmla="*/ 3 w 8"/>
                  <a:gd name="T19" fmla="*/ 1 h 19"/>
                  <a:gd name="T20" fmla="*/ 5 w 8"/>
                  <a:gd name="T21" fmla="*/ 0 h 19"/>
                  <a:gd name="T22" fmla="*/ 8 w 8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9">
                    <a:moveTo>
                      <a:pt x="8" y="0"/>
                    </a:moveTo>
                    <a:cubicBezTo>
                      <a:pt x="8" y="19"/>
                      <a:pt x="8" y="19"/>
                      <a:pt x="8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5"/>
                      <a:pt x="3" y="5"/>
                    </a:cubicBezTo>
                    <a:cubicBezTo>
                      <a:pt x="3" y="5"/>
                      <a:pt x="2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1"/>
                      <a:pt x="5" y="0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8" name="Freeform 136"/>
              <p:cNvSpPr>
                <a:spLocks noEditPoints="1"/>
              </p:cNvSpPr>
              <p:nvPr/>
            </p:nvSpPr>
            <p:spPr bwMode="auto">
              <a:xfrm>
                <a:off x="3041659" y="4995719"/>
                <a:ext cx="31750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8 w 14"/>
                  <a:gd name="T7" fmla="*/ 0 h 20"/>
                  <a:gd name="T8" fmla="*/ 14 w 14"/>
                  <a:gd name="T9" fmla="*/ 10 h 20"/>
                  <a:gd name="T10" fmla="*/ 13 w 14"/>
                  <a:gd name="T11" fmla="*/ 18 h 20"/>
                  <a:gd name="T12" fmla="*/ 7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10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4"/>
                      <a:pt x="14" y="10"/>
                    </a:cubicBezTo>
                    <a:cubicBezTo>
                      <a:pt x="14" y="13"/>
                      <a:pt x="14" y="16"/>
                      <a:pt x="13" y="18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4"/>
                    </a:moveTo>
                    <a:cubicBezTo>
                      <a:pt x="6" y="4"/>
                      <a:pt x="4" y="6"/>
                      <a:pt x="4" y="10"/>
                    </a:cubicBezTo>
                    <a:cubicBezTo>
                      <a:pt x="4" y="15"/>
                      <a:pt x="6" y="17"/>
                      <a:pt x="7" y="17"/>
                    </a:cubicBezTo>
                    <a:cubicBezTo>
                      <a:pt x="9" y="17"/>
                      <a:pt x="10" y="15"/>
                      <a:pt x="10" y="10"/>
                    </a:cubicBezTo>
                    <a:cubicBezTo>
                      <a:pt x="10" y="6"/>
                      <a:pt x="9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9" name="Freeform 137"/>
              <p:cNvSpPr>
                <a:spLocks/>
              </p:cNvSpPr>
              <p:nvPr/>
            </p:nvSpPr>
            <p:spPr bwMode="auto">
              <a:xfrm>
                <a:off x="3084522" y="4995719"/>
                <a:ext cx="19050" cy="44450"/>
              </a:xfrm>
              <a:custGeom>
                <a:avLst/>
                <a:gdLst>
                  <a:gd name="T0" fmla="*/ 9 w 9"/>
                  <a:gd name="T1" fmla="*/ 0 h 20"/>
                  <a:gd name="T2" fmla="*/ 9 w 9"/>
                  <a:gd name="T3" fmla="*/ 20 h 20"/>
                  <a:gd name="T4" fmla="*/ 4 w 9"/>
                  <a:gd name="T5" fmla="*/ 20 h 20"/>
                  <a:gd name="T6" fmla="*/ 4 w 9"/>
                  <a:gd name="T7" fmla="*/ 5 h 20"/>
                  <a:gd name="T8" fmla="*/ 4 w 9"/>
                  <a:gd name="T9" fmla="*/ 6 h 20"/>
                  <a:gd name="T10" fmla="*/ 3 w 9"/>
                  <a:gd name="T11" fmla="*/ 6 h 20"/>
                  <a:gd name="T12" fmla="*/ 1 w 9"/>
                  <a:gd name="T13" fmla="*/ 6 h 20"/>
                  <a:gd name="T14" fmla="*/ 0 w 9"/>
                  <a:gd name="T15" fmla="*/ 7 h 20"/>
                  <a:gd name="T16" fmla="*/ 0 w 9"/>
                  <a:gd name="T17" fmla="*/ 3 h 20"/>
                  <a:gd name="T18" fmla="*/ 4 w 9"/>
                  <a:gd name="T19" fmla="*/ 2 h 20"/>
                  <a:gd name="T20" fmla="*/ 6 w 9"/>
                  <a:gd name="T21" fmla="*/ 0 h 20"/>
                  <a:gd name="T22" fmla="*/ 9 w 9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20">
                    <a:moveTo>
                      <a:pt x="9" y="0"/>
                    </a:moveTo>
                    <a:cubicBezTo>
                      <a:pt x="9" y="20"/>
                      <a:pt x="9" y="20"/>
                      <a:pt x="9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4" y="6"/>
                      <a:pt x="3" y="6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3" y="2"/>
                      <a:pt x="4" y="2"/>
                    </a:cubicBezTo>
                    <a:cubicBezTo>
                      <a:pt x="4" y="2"/>
                      <a:pt x="6" y="1"/>
                      <a:pt x="6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0" name="Freeform 138"/>
              <p:cNvSpPr>
                <a:spLocks noEditPoints="1"/>
              </p:cNvSpPr>
              <p:nvPr/>
            </p:nvSpPr>
            <p:spPr bwMode="auto">
              <a:xfrm>
                <a:off x="3117859" y="4995719"/>
                <a:ext cx="31750" cy="44450"/>
              </a:xfrm>
              <a:custGeom>
                <a:avLst/>
                <a:gdLst>
                  <a:gd name="T0" fmla="*/ 6 w 14"/>
                  <a:gd name="T1" fmla="*/ 20 h 20"/>
                  <a:gd name="T2" fmla="*/ 0 w 14"/>
                  <a:gd name="T3" fmla="*/ 10 h 20"/>
                  <a:gd name="T4" fmla="*/ 1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8 h 20"/>
                  <a:gd name="T12" fmla="*/ 6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6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1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1" y="0"/>
                      <a:pt x="14" y="4"/>
                      <a:pt x="14" y="10"/>
                    </a:cubicBezTo>
                    <a:cubicBezTo>
                      <a:pt x="14" y="13"/>
                      <a:pt x="13" y="16"/>
                      <a:pt x="12" y="18"/>
                    </a:cubicBezTo>
                    <a:cubicBezTo>
                      <a:pt x="10" y="19"/>
                      <a:pt x="9" y="20"/>
                      <a:pt x="6" y="20"/>
                    </a:cubicBezTo>
                    <a:close/>
                    <a:moveTo>
                      <a:pt x="7" y="4"/>
                    </a:moveTo>
                    <a:cubicBezTo>
                      <a:pt x="5" y="4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8" y="17"/>
                      <a:pt x="9" y="15"/>
                      <a:pt x="9" y="10"/>
                    </a:cubicBezTo>
                    <a:cubicBezTo>
                      <a:pt x="9" y="6"/>
                      <a:pt x="8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4" name="Freeform 142"/>
              <p:cNvSpPr>
                <a:spLocks/>
              </p:cNvSpPr>
              <p:nvPr/>
            </p:nvSpPr>
            <p:spPr bwMode="auto">
              <a:xfrm>
                <a:off x="3195647" y="4935394"/>
                <a:ext cx="22225" cy="41275"/>
              </a:xfrm>
              <a:custGeom>
                <a:avLst/>
                <a:gdLst>
                  <a:gd name="T0" fmla="*/ 10 w 10"/>
                  <a:gd name="T1" fmla="*/ 0 h 19"/>
                  <a:gd name="T2" fmla="*/ 10 w 10"/>
                  <a:gd name="T3" fmla="*/ 19 h 19"/>
                  <a:gd name="T4" fmla="*/ 5 w 10"/>
                  <a:gd name="T5" fmla="*/ 19 h 19"/>
                  <a:gd name="T6" fmla="*/ 5 w 10"/>
                  <a:gd name="T7" fmla="*/ 4 h 19"/>
                  <a:gd name="T8" fmla="*/ 4 w 10"/>
                  <a:gd name="T9" fmla="*/ 5 h 19"/>
                  <a:gd name="T10" fmla="*/ 3 w 10"/>
                  <a:gd name="T11" fmla="*/ 6 h 19"/>
                  <a:gd name="T12" fmla="*/ 2 w 10"/>
                  <a:gd name="T13" fmla="*/ 6 h 19"/>
                  <a:gd name="T14" fmla="*/ 0 w 10"/>
                  <a:gd name="T15" fmla="*/ 6 h 19"/>
                  <a:gd name="T16" fmla="*/ 0 w 10"/>
                  <a:gd name="T17" fmla="*/ 2 h 19"/>
                  <a:gd name="T18" fmla="*/ 4 w 10"/>
                  <a:gd name="T19" fmla="*/ 1 h 19"/>
                  <a:gd name="T20" fmla="*/ 7 w 10"/>
                  <a:gd name="T21" fmla="*/ 0 h 19"/>
                  <a:gd name="T22" fmla="*/ 10 w 10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" h="19">
                    <a:moveTo>
                      <a:pt x="10" y="0"/>
                    </a:moveTo>
                    <a:cubicBezTo>
                      <a:pt x="10" y="19"/>
                      <a:pt x="10" y="19"/>
                      <a:pt x="10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6"/>
                    </a:cubicBezTo>
                    <a:cubicBezTo>
                      <a:pt x="3" y="6"/>
                      <a:pt x="2" y="6"/>
                      <a:pt x="2" y="6"/>
                    </a:cubicBezTo>
                    <a:cubicBezTo>
                      <a:pt x="1" y="6"/>
                      <a:pt x="1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2"/>
                      <a:pt x="3" y="2"/>
                      <a:pt x="4" y="1"/>
                    </a:cubicBezTo>
                    <a:cubicBezTo>
                      <a:pt x="5" y="1"/>
                      <a:pt x="6" y="0"/>
                      <a:pt x="7" y="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5" name="Freeform 143"/>
              <p:cNvSpPr>
                <a:spLocks noEditPoints="1"/>
              </p:cNvSpPr>
              <p:nvPr/>
            </p:nvSpPr>
            <p:spPr bwMode="auto">
              <a:xfrm>
                <a:off x="3194059" y="4995719"/>
                <a:ext cx="30163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8 h 20"/>
                  <a:gd name="T12" fmla="*/ 7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2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2" y="0"/>
                      <a:pt x="14" y="4"/>
                      <a:pt x="14" y="10"/>
                    </a:cubicBezTo>
                    <a:cubicBezTo>
                      <a:pt x="14" y="13"/>
                      <a:pt x="13" y="16"/>
                      <a:pt x="12" y="18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4"/>
                    </a:moveTo>
                    <a:cubicBezTo>
                      <a:pt x="5" y="4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9" y="17"/>
                      <a:pt x="9" y="15"/>
                      <a:pt x="9" y="10"/>
                    </a:cubicBezTo>
                    <a:cubicBezTo>
                      <a:pt x="9" y="6"/>
                      <a:pt x="9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7" name="Freeform 145"/>
              <p:cNvSpPr>
                <a:spLocks noEditPoints="1"/>
              </p:cNvSpPr>
              <p:nvPr/>
            </p:nvSpPr>
            <p:spPr bwMode="auto">
              <a:xfrm>
                <a:off x="3152784" y="4935394"/>
                <a:ext cx="31750" cy="41275"/>
              </a:xfrm>
              <a:custGeom>
                <a:avLst/>
                <a:gdLst>
                  <a:gd name="T0" fmla="*/ 7 w 14"/>
                  <a:gd name="T1" fmla="*/ 19 h 19"/>
                  <a:gd name="T2" fmla="*/ 0 w 14"/>
                  <a:gd name="T3" fmla="*/ 10 h 19"/>
                  <a:gd name="T4" fmla="*/ 2 w 14"/>
                  <a:gd name="T5" fmla="*/ 2 h 19"/>
                  <a:gd name="T6" fmla="*/ 8 w 14"/>
                  <a:gd name="T7" fmla="*/ 0 h 19"/>
                  <a:gd name="T8" fmla="*/ 14 w 14"/>
                  <a:gd name="T9" fmla="*/ 10 h 19"/>
                  <a:gd name="T10" fmla="*/ 13 w 14"/>
                  <a:gd name="T11" fmla="*/ 17 h 19"/>
                  <a:gd name="T12" fmla="*/ 7 w 14"/>
                  <a:gd name="T13" fmla="*/ 19 h 19"/>
                  <a:gd name="T14" fmla="*/ 7 w 14"/>
                  <a:gd name="T15" fmla="*/ 3 h 19"/>
                  <a:gd name="T16" fmla="*/ 5 w 14"/>
                  <a:gd name="T17" fmla="*/ 10 h 19"/>
                  <a:gd name="T18" fmla="*/ 7 w 14"/>
                  <a:gd name="T19" fmla="*/ 16 h 19"/>
                  <a:gd name="T20" fmla="*/ 10 w 14"/>
                  <a:gd name="T21" fmla="*/ 10 h 19"/>
                  <a:gd name="T22" fmla="*/ 7 w 14"/>
                  <a:gd name="T23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9">
                    <a:moveTo>
                      <a:pt x="7" y="19"/>
                    </a:moveTo>
                    <a:cubicBezTo>
                      <a:pt x="2" y="19"/>
                      <a:pt x="0" y="17"/>
                      <a:pt x="0" y="10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4" y="15"/>
                      <a:pt x="13" y="17"/>
                    </a:cubicBezTo>
                    <a:cubicBezTo>
                      <a:pt x="12" y="19"/>
                      <a:pt x="10" y="19"/>
                      <a:pt x="7" y="19"/>
                    </a:cubicBezTo>
                    <a:close/>
                    <a:moveTo>
                      <a:pt x="7" y="3"/>
                    </a:moveTo>
                    <a:cubicBezTo>
                      <a:pt x="6" y="3"/>
                      <a:pt x="5" y="5"/>
                      <a:pt x="5" y="10"/>
                    </a:cubicBezTo>
                    <a:cubicBezTo>
                      <a:pt x="5" y="14"/>
                      <a:pt x="6" y="16"/>
                      <a:pt x="7" y="16"/>
                    </a:cubicBezTo>
                    <a:cubicBezTo>
                      <a:pt x="9" y="16"/>
                      <a:pt x="10" y="14"/>
                      <a:pt x="10" y="10"/>
                    </a:cubicBezTo>
                    <a:cubicBezTo>
                      <a:pt x="10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8" name="Freeform 146"/>
              <p:cNvSpPr>
                <a:spLocks/>
              </p:cNvSpPr>
              <p:nvPr/>
            </p:nvSpPr>
            <p:spPr bwMode="auto">
              <a:xfrm>
                <a:off x="3157547" y="4995719"/>
                <a:ext cx="20638" cy="44450"/>
              </a:xfrm>
              <a:custGeom>
                <a:avLst/>
                <a:gdLst>
                  <a:gd name="T0" fmla="*/ 9 w 9"/>
                  <a:gd name="T1" fmla="*/ 0 h 20"/>
                  <a:gd name="T2" fmla="*/ 9 w 9"/>
                  <a:gd name="T3" fmla="*/ 20 h 20"/>
                  <a:gd name="T4" fmla="*/ 5 w 9"/>
                  <a:gd name="T5" fmla="*/ 20 h 20"/>
                  <a:gd name="T6" fmla="*/ 5 w 9"/>
                  <a:gd name="T7" fmla="*/ 5 h 20"/>
                  <a:gd name="T8" fmla="*/ 4 w 9"/>
                  <a:gd name="T9" fmla="*/ 6 h 20"/>
                  <a:gd name="T10" fmla="*/ 3 w 9"/>
                  <a:gd name="T11" fmla="*/ 6 h 20"/>
                  <a:gd name="T12" fmla="*/ 1 w 9"/>
                  <a:gd name="T13" fmla="*/ 6 h 20"/>
                  <a:gd name="T14" fmla="*/ 0 w 9"/>
                  <a:gd name="T15" fmla="*/ 7 h 20"/>
                  <a:gd name="T16" fmla="*/ 0 w 9"/>
                  <a:gd name="T17" fmla="*/ 3 h 20"/>
                  <a:gd name="T18" fmla="*/ 3 w 9"/>
                  <a:gd name="T19" fmla="*/ 2 h 20"/>
                  <a:gd name="T20" fmla="*/ 6 w 9"/>
                  <a:gd name="T21" fmla="*/ 0 h 20"/>
                  <a:gd name="T22" fmla="*/ 9 w 9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20">
                    <a:moveTo>
                      <a:pt x="9" y="0"/>
                    </a:moveTo>
                    <a:cubicBezTo>
                      <a:pt x="9" y="20"/>
                      <a:pt x="9" y="20"/>
                      <a:pt x="9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cubicBezTo>
                      <a:pt x="1" y="7"/>
                      <a:pt x="0" y="7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3" y="2"/>
                      <a:pt x="3" y="2"/>
                    </a:cubicBezTo>
                    <a:cubicBezTo>
                      <a:pt x="5" y="2"/>
                      <a:pt x="6" y="1"/>
                      <a:pt x="6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sp>
          <p:nvSpPr>
            <p:cNvPr id="382" name="Freeform 193"/>
            <p:cNvSpPr>
              <a:spLocks noEditPoints="1"/>
            </p:cNvSpPr>
            <p:nvPr/>
          </p:nvSpPr>
          <p:spPr bwMode="auto">
            <a:xfrm>
              <a:off x="1767583" y="4589477"/>
              <a:ext cx="155575" cy="182563"/>
            </a:xfrm>
            <a:custGeom>
              <a:avLst/>
              <a:gdLst>
                <a:gd name="T0" fmla="*/ 35 w 70"/>
                <a:gd name="T1" fmla="*/ 4 h 82"/>
                <a:gd name="T2" fmla="*/ 64 w 70"/>
                <a:gd name="T3" fmla="*/ 12 h 82"/>
                <a:gd name="T4" fmla="*/ 35 w 70"/>
                <a:gd name="T5" fmla="*/ 20 h 82"/>
                <a:gd name="T6" fmla="*/ 6 w 70"/>
                <a:gd name="T7" fmla="*/ 12 h 82"/>
                <a:gd name="T8" fmla="*/ 35 w 70"/>
                <a:gd name="T9" fmla="*/ 4 h 82"/>
                <a:gd name="T10" fmla="*/ 35 w 70"/>
                <a:gd name="T11" fmla="*/ 0 h 82"/>
                <a:gd name="T12" fmla="*/ 21 w 70"/>
                <a:gd name="T13" fmla="*/ 1 h 82"/>
                <a:gd name="T14" fmla="*/ 10 w 70"/>
                <a:gd name="T15" fmla="*/ 4 h 82"/>
                <a:gd name="T16" fmla="*/ 3 w 70"/>
                <a:gd name="T17" fmla="*/ 8 h 82"/>
                <a:gd name="T18" fmla="*/ 1 w 70"/>
                <a:gd name="T19" fmla="*/ 11 h 82"/>
                <a:gd name="T20" fmla="*/ 0 w 70"/>
                <a:gd name="T21" fmla="*/ 14 h 82"/>
                <a:gd name="T22" fmla="*/ 0 w 70"/>
                <a:gd name="T23" fmla="*/ 69 h 82"/>
                <a:gd name="T24" fmla="*/ 1 w 70"/>
                <a:gd name="T25" fmla="*/ 71 h 82"/>
                <a:gd name="T26" fmla="*/ 3 w 70"/>
                <a:gd name="T27" fmla="*/ 74 h 82"/>
                <a:gd name="T28" fmla="*/ 10 w 70"/>
                <a:gd name="T29" fmla="*/ 78 h 82"/>
                <a:gd name="T30" fmla="*/ 21 w 70"/>
                <a:gd name="T31" fmla="*/ 81 h 82"/>
                <a:gd name="T32" fmla="*/ 35 w 70"/>
                <a:gd name="T33" fmla="*/ 82 h 82"/>
                <a:gd name="T34" fmla="*/ 60 w 70"/>
                <a:gd name="T35" fmla="*/ 78 h 82"/>
                <a:gd name="T36" fmla="*/ 67 w 70"/>
                <a:gd name="T37" fmla="*/ 74 h 82"/>
                <a:gd name="T38" fmla="*/ 69 w 70"/>
                <a:gd name="T39" fmla="*/ 71 h 82"/>
                <a:gd name="T40" fmla="*/ 70 w 70"/>
                <a:gd name="T41" fmla="*/ 69 h 82"/>
                <a:gd name="T42" fmla="*/ 70 w 70"/>
                <a:gd name="T43" fmla="*/ 14 h 82"/>
                <a:gd name="T44" fmla="*/ 67 w 70"/>
                <a:gd name="T45" fmla="*/ 8 h 82"/>
                <a:gd name="T46" fmla="*/ 60 w 70"/>
                <a:gd name="T47" fmla="*/ 4 h 82"/>
                <a:gd name="T48" fmla="*/ 49 w 70"/>
                <a:gd name="T49" fmla="*/ 1 h 82"/>
                <a:gd name="T50" fmla="*/ 35 w 70"/>
                <a:gd name="T51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0" h="82">
                  <a:moveTo>
                    <a:pt x="35" y="4"/>
                  </a:moveTo>
                  <a:cubicBezTo>
                    <a:pt x="51" y="4"/>
                    <a:pt x="64" y="8"/>
                    <a:pt x="64" y="12"/>
                  </a:cubicBezTo>
                  <a:cubicBezTo>
                    <a:pt x="64" y="17"/>
                    <a:pt x="51" y="20"/>
                    <a:pt x="35" y="20"/>
                  </a:cubicBezTo>
                  <a:cubicBezTo>
                    <a:pt x="19" y="20"/>
                    <a:pt x="6" y="17"/>
                    <a:pt x="6" y="12"/>
                  </a:cubicBezTo>
                  <a:cubicBezTo>
                    <a:pt x="6" y="8"/>
                    <a:pt x="19" y="4"/>
                    <a:pt x="35" y="4"/>
                  </a:cubicBezTo>
                  <a:close/>
                  <a:moveTo>
                    <a:pt x="35" y="0"/>
                  </a:moveTo>
                  <a:cubicBezTo>
                    <a:pt x="21" y="1"/>
                    <a:pt x="21" y="1"/>
                    <a:pt x="21" y="1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10" y="78"/>
                    <a:pt x="10" y="78"/>
                    <a:pt x="10" y="78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6" y="82"/>
                    <a:pt x="30" y="82"/>
                    <a:pt x="35" y="82"/>
                  </a:cubicBezTo>
                  <a:cubicBezTo>
                    <a:pt x="45" y="82"/>
                    <a:pt x="53" y="81"/>
                    <a:pt x="60" y="78"/>
                  </a:cubicBezTo>
                  <a:cubicBezTo>
                    <a:pt x="63" y="77"/>
                    <a:pt x="66" y="76"/>
                    <a:pt x="67" y="74"/>
                  </a:cubicBezTo>
                  <a:cubicBezTo>
                    <a:pt x="68" y="73"/>
                    <a:pt x="69" y="72"/>
                    <a:pt x="69" y="71"/>
                  </a:cubicBezTo>
                  <a:cubicBezTo>
                    <a:pt x="70" y="71"/>
                    <a:pt x="70" y="70"/>
                    <a:pt x="70" y="69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70" y="12"/>
                    <a:pt x="69" y="10"/>
                    <a:pt x="67" y="8"/>
                  </a:cubicBezTo>
                  <a:cubicBezTo>
                    <a:pt x="66" y="7"/>
                    <a:pt x="63" y="5"/>
                    <a:pt x="60" y="4"/>
                  </a:cubicBezTo>
                  <a:cubicBezTo>
                    <a:pt x="57" y="3"/>
                    <a:pt x="53" y="2"/>
                    <a:pt x="49" y="1"/>
                  </a:cubicBezTo>
                  <a:cubicBezTo>
                    <a:pt x="45" y="0"/>
                    <a:pt x="40" y="0"/>
                    <a:pt x="35" y="0"/>
                  </a:cubicBezTo>
                  <a:close/>
                </a:path>
              </a:pathLst>
            </a:custGeom>
            <a:solidFill>
              <a:srgbClr val="6821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</p:spTree>
    <p:extLst>
      <p:ext uri="{BB962C8B-B14F-4D97-AF65-F5344CB8AC3E}">
        <p14:creationId xmlns:p14="http://schemas.microsoft.com/office/powerpoint/2010/main" val="13359771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“</a:t>
            </a:r>
            <a:r>
              <a:rPr lang="en-US" dirty="0" err="1"/>
              <a:t>serverless</a:t>
            </a:r>
            <a:r>
              <a:rPr lang="en-US" dirty="0"/>
              <a:t>”</a:t>
            </a:r>
          </a:p>
        </p:txBody>
      </p:sp>
      <p:grpSp>
        <p:nvGrpSpPr>
          <p:cNvPr id="174" name="Group 173"/>
          <p:cNvGrpSpPr/>
          <p:nvPr/>
        </p:nvGrpSpPr>
        <p:grpSpPr>
          <a:xfrm>
            <a:off x="7986846" y="1483559"/>
            <a:ext cx="4176514" cy="4638029"/>
            <a:chOff x="7830087" y="1454603"/>
            <a:chExt cx="4094993" cy="4547502"/>
          </a:xfrm>
        </p:grpSpPr>
        <p:sp>
          <p:nvSpPr>
            <p:cNvPr id="8" name="TextBox 7"/>
            <p:cNvSpPr txBox="1"/>
            <p:nvPr/>
          </p:nvSpPr>
          <p:spPr>
            <a:xfrm>
              <a:off x="8963184" y="5401914"/>
              <a:ext cx="1828800" cy="600191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Manage less</a:t>
              </a:r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30087" y="1454603"/>
              <a:ext cx="4094993" cy="4094993"/>
            </a:xfrm>
            <a:prstGeom prst="rect">
              <a:avLst/>
            </a:prstGeom>
          </p:spPr>
        </p:pic>
      </p:grpSp>
      <p:grpSp>
        <p:nvGrpSpPr>
          <p:cNvPr id="172" name="Group 171"/>
          <p:cNvGrpSpPr/>
          <p:nvPr/>
        </p:nvGrpSpPr>
        <p:grpSpPr>
          <a:xfrm>
            <a:off x="1001067" y="1676486"/>
            <a:ext cx="3354818" cy="4289669"/>
            <a:chOff x="980663" y="1643764"/>
            <a:chExt cx="3289336" cy="4205941"/>
          </a:xfrm>
        </p:grpSpPr>
        <p:sp>
          <p:nvSpPr>
            <p:cNvPr id="6" name="TextBox 5"/>
            <p:cNvSpPr txBox="1"/>
            <p:nvPr/>
          </p:nvSpPr>
          <p:spPr>
            <a:xfrm>
              <a:off x="1613240" y="5249514"/>
              <a:ext cx="2180183" cy="600191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Micro-pricing</a:t>
              </a:r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0663" y="1643764"/>
              <a:ext cx="3289336" cy="3289336"/>
            </a:xfrm>
            <a:prstGeom prst="rect">
              <a:avLst/>
            </a:prstGeom>
          </p:spPr>
        </p:pic>
      </p:grpSp>
      <p:grpSp>
        <p:nvGrpSpPr>
          <p:cNvPr id="173" name="Group 172"/>
          <p:cNvGrpSpPr/>
          <p:nvPr/>
        </p:nvGrpSpPr>
        <p:grpSpPr>
          <a:xfrm>
            <a:off x="5556022" y="1861969"/>
            <a:ext cx="1907303" cy="4259621"/>
            <a:chOff x="5446713" y="1825626"/>
            <a:chExt cx="1870076" cy="4176479"/>
          </a:xfrm>
        </p:grpSpPr>
        <p:sp>
          <p:nvSpPr>
            <p:cNvPr id="7" name="TextBox 6"/>
            <p:cNvSpPr txBox="1"/>
            <p:nvPr/>
          </p:nvSpPr>
          <p:spPr>
            <a:xfrm>
              <a:off x="5463904" y="5401914"/>
              <a:ext cx="1828800" cy="600191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Ease of scale</a:t>
              </a:r>
            </a:p>
          </p:txBody>
        </p:sp>
        <p:sp>
          <p:nvSpPr>
            <p:cNvPr id="13" name="Freeform 5"/>
            <p:cNvSpPr>
              <a:spLocks/>
            </p:cNvSpPr>
            <p:nvPr/>
          </p:nvSpPr>
          <p:spPr bwMode="auto">
            <a:xfrm>
              <a:off x="5757863" y="2082801"/>
              <a:ext cx="577850" cy="657225"/>
            </a:xfrm>
            <a:custGeom>
              <a:avLst/>
              <a:gdLst>
                <a:gd name="T0" fmla="*/ 364 w 364"/>
                <a:gd name="T1" fmla="*/ 412 h 414"/>
                <a:gd name="T2" fmla="*/ 2 w 364"/>
                <a:gd name="T3" fmla="*/ 414 h 414"/>
                <a:gd name="T4" fmla="*/ 0 w 364"/>
                <a:gd name="T5" fmla="*/ 2 h 414"/>
                <a:gd name="T6" fmla="*/ 360 w 364"/>
                <a:gd name="T7" fmla="*/ 0 h 414"/>
                <a:gd name="T8" fmla="*/ 364 w 364"/>
                <a:gd name="T9" fmla="*/ 412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4" h="414">
                  <a:moveTo>
                    <a:pt x="364" y="412"/>
                  </a:moveTo>
                  <a:lnTo>
                    <a:pt x="2" y="414"/>
                  </a:lnTo>
                  <a:lnTo>
                    <a:pt x="0" y="2"/>
                  </a:lnTo>
                  <a:lnTo>
                    <a:pt x="360" y="0"/>
                  </a:lnTo>
                  <a:lnTo>
                    <a:pt x="364" y="412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" name="Freeform 6"/>
            <p:cNvSpPr>
              <a:spLocks/>
            </p:cNvSpPr>
            <p:nvPr/>
          </p:nvSpPr>
          <p:spPr bwMode="auto">
            <a:xfrm>
              <a:off x="6086476" y="1825626"/>
              <a:ext cx="574675" cy="657225"/>
            </a:xfrm>
            <a:custGeom>
              <a:avLst/>
              <a:gdLst>
                <a:gd name="T0" fmla="*/ 362 w 362"/>
                <a:gd name="T1" fmla="*/ 409 h 414"/>
                <a:gd name="T2" fmla="*/ 2 w 362"/>
                <a:gd name="T3" fmla="*/ 414 h 414"/>
                <a:gd name="T4" fmla="*/ 0 w 362"/>
                <a:gd name="T5" fmla="*/ 3 h 414"/>
                <a:gd name="T6" fmla="*/ 359 w 362"/>
                <a:gd name="T7" fmla="*/ 0 h 414"/>
                <a:gd name="T8" fmla="*/ 362 w 362"/>
                <a:gd name="T9" fmla="*/ 409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414">
                  <a:moveTo>
                    <a:pt x="362" y="409"/>
                  </a:moveTo>
                  <a:lnTo>
                    <a:pt x="2" y="414"/>
                  </a:lnTo>
                  <a:lnTo>
                    <a:pt x="0" y="3"/>
                  </a:lnTo>
                  <a:lnTo>
                    <a:pt x="359" y="0"/>
                  </a:lnTo>
                  <a:lnTo>
                    <a:pt x="362" y="409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5" name="Freeform 7"/>
            <p:cNvSpPr>
              <a:spLocks/>
            </p:cNvSpPr>
            <p:nvPr/>
          </p:nvSpPr>
          <p:spPr bwMode="auto">
            <a:xfrm>
              <a:off x="6403976" y="2082801"/>
              <a:ext cx="577850" cy="657225"/>
            </a:xfrm>
            <a:custGeom>
              <a:avLst/>
              <a:gdLst>
                <a:gd name="T0" fmla="*/ 364 w 364"/>
                <a:gd name="T1" fmla="*/ 412 h 414"/>
                <a:gd name="T2" fmla="*/ 2 w 364"/>
                <a:gd name="T3" fmla="*/ 414 h 414"/>
                <a:gd name="T4" fmla="*/ 0 w 364"/>
                <a:gd name="T5" fmla="*/ 2 h 414"/>
                <a:gd name="T6" fmla="*/ 359 w 364"/>
                <a:gd name="T7" fmla="*/ 0 h 414"/>
                <a:gd name="T8" fmla="*/ 364 w 364"/>
                <a:gd name="T9" fmla="*/ 412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4" h="414">
                  <a:moveTo>
                    <a:pt x="364" y="412"/>
                  </a:moveTo>
                  <a:lnTo>
                    <a:pt x="2" y="414"/>
                  </a:lnTo>
                  <a:lnTo>
                    <a:pt x="0" y="2"/>
                  </a:lnTo>
                  <a:lnTo>
                    <a:pt x="359" y="0"/>
                  </a:lnTo>
                  <a:lnTo>
                    <a:pt x="364" y="412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" name="Rectangle 8"/>
            <p:cNvSpPr>
              <a:spLocks noChangeArrowheads="1"/>
            </p:cNvSpPr>
            <p:nvPr/>
          </p:nvSpPr>
          <p:spPr bwMode="auto">
            <a:xfrm>
              <a:off x="5607051" y="2479676"/>
              <a:ext cx="768350" cy="2136775"/>
            </a:xfrm>
            <a:prstGeom prst="rect">
              <a:avLst/>
            </a:prstGeom>
            <a:solidFill>
              <a:srgbClr val="EB3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7" name="Rectangle 9"/>
            <p:cNvSpPr>
              <a:spLocks noChangeArrowheads="1"/>
            </p:cNvSpPr>
            <p:nvPr/>
          </p:nvSpPr>
          <p:spPr bwMode="auto">
            <a:xfrm>
              <a:off x="5683251" y="2557463"/>
              <a:ext cx="617538" cy="1927225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8" name="Rectangle 10"/>
            <p:cNvSpPr>
              <a:spLocks noChangeArrowheads="1"/>
            </p:cNvSpPr>
            <p:nvPr/>
          </p:nvSpPr>
          <p:spPr bwMode="auto">
            <a:xfrm>
              <a:off x="5718176" y="2600326"/>
              <a:ext cx="546100" cy="139700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9" name="Rectangle 11"/>
            <p:cNvSpPr>
              <a:spLocks noChangeArrowheads="1"/>
            </p:cNvSpPr>
            <p:nvPr/>
          </p:nvSpPr>
          <p:spPr bwMode="auto">
            <a:xfrm>
              <a:off x="5740401" y="2622551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0" name="Rectangle 12"/>
            <p:cNvSpPr>
              <a:spLocks noChangeArrowheads="1"/>
            </p:cNvSpPr>
            <p:nvPr/>
          </p:nvSpPr>
          <p:spPr bwMode="auto">
            <a:xfrm>
              <a:off x="5768976" y="2622551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1" name="Rectangle 13"/>
            <p:cNvSpPr>
              <a:spLocks noChangeArrowheads="1"/>
            </p:cNvSpPr>
            <p:nvPr/>
          </p:nvSpPr>
          <p:spPr bwMode="auto">
            <a:xfrm>
              <a:off x="5800726" y="2622551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2" name="Rectangle 14"/>
            <p:cNvSpPr>
              <a:spLocks noChangeArrowheads="1"/>
            </p:cNvSpPr>
            <p:nvPr/>
          </p:nvSpPr>
          <p:spPr bwMode="auto">
            <a:xfrm>
              <a:off x="5832476" y="2622551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3" name="Rectangle 15"/>
            <p:cNvSpPr>
              <a:spLocks noChangeArrowheads="1"/>
            </p:cNvSpPr>
            <p:nvPr/>
          </p:nvSpPr>
          <p:spPr bwMode="auto">
            <a:xfrm>
              <a:off x="5864226" y="2622551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4" name="Rectangle 16"/>
            <p:cNvSpPr>
              <a:spLocks noChangeArrowheads="1"/>
            </p:cNvSpPr>
            <p:nvPr/>
          </p:nvSpPr>
          <p:spPr bwMode="auto">
            <a:xfrm>
              <a:off x="5892801" y="2622551"/>
              <a:ext cx="19050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5" name="Oval 17"/>
            <p:cNvSpPr>
              <a:spLocks noChangeArrowheads="1"/>
            </p:cNvSpPr>
            <p:nvPr/>
          </p:nvSpPr>
          <p:spPr bwMode="auto">
            <a:xfrm>
              <a:off x="6181726" y="2651126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6" name="Rectangle 18"/>
            <p:cNvSpPr>
              <a:spLocks noChangeArrowheads="1"/>
            </p:cNvSpPr>
            <p:nvPr/>
          </p:nvSpPr>
          <p:spPr bwMode="auto">
            <a:xfrm>
              <a:off x="5718176" y="2779713"/>
              <a:ext cx="546100" cy="141288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7" name="Rectangle 19"/>
            <p:cNvSpPr>
              <a:spLocks noChangeArrowheads="1"/>
            </p:cNvSpPr>
            <p:nvPr/>
          </p:nvSpPr>
          <p:spPr bwMode="auto">
            <a:xfrm>
              <a:off x="5740401" y="280352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8" name="Rectangle 20"/>
            <p:cNvSpPr>
              <a:spLocks noChangeArrowheads="1"/>
            </p:cNvSpPr>
            <p:nvPr/>
          </p:nvSpPr>
          <p:spPr bwMode="auto">
            <a:xfrm>
              <a:off x="5768976" y="2803526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9" name="Rectangle 21"/>
            <p:cNvSpPr>
              <a:spLocks noChangeArrowheads="1"/>
            </p:cNvSpPr>
            <p:nvPr/>
          </p:nvSpPr>
          <p:spPr bwMode="auto">
            <a:xfrm>
              <a:off x="5800726" y="2803526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0" name="Rectangle 22"/>
            <p:cNvSpPr>
              <a:spLocks noChangeArrowheads="1"/>
            </p:cNvSpPr>
            <p:nvPr/>
          </p:nvSpPr>
          <p:spPr bwMode="auto">
            <a:xfrm>
              <a:off x="5832476" y="280352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1" name="Rectangle 23"/>
            <p:cNvSpPr>
              <a:spLocks noChangeArrowheads="1"/>
            </p:cNvSpPr>
            <p:nvPr/>
          </p:nvSpPr>
          <p:spPr bwMode="auto">
            <a:xfrm>
              <a:off x="5864226" y="280352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2" name="Rectangle 24"/>
            <p:cNvSpPr>
              <a:spLocks noChangeArrowheads="1"/>
            </p:cNvSpPr>
            <p:nvPr/>
          </p:nvSpPr>
          <p:spPr bwMode="auto">
            <a:xfrm>
              <a:off x="5892801" y="2803526"/>
              <a:ext cx="19050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3" name="Oval 25"/>
            <p:cNvSpPr>
              <a:spLocks noChangeArrowheads="1"/>
            </p:cNvSpPr>
            <p:nvPr/>
          </p:nvSpPr>
          <p:spPr bwMode="auto">
            <a:xfrm>
              <a:off x="6181726" y="2832101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4" name="Rectangle 26"/>
            <p:cNvSpPr>
              <a:spLocks noChangeArrowheads="1"/>
            </p:cNvSpPr>
            <p:nvPr/>
          </p:nvSpPr>
          <p:spPr bwMode="auto">
            <a:xfrm>
              <a:off x="5718176" y="2957513"/>
              <a:ext cx="546100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5" name="Rectangle 27"/>
            <p:cNvSpPr>
              <a:spLocks noChangeArrowheads="1"/>
            </p:cNvSpPr>
            <p:nvPr/>
          </p:nvSpPr>
          <p:spPr bwMode="auto">
            <a:xfrm>
              <a:off x="5740401" y="2982913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6" name="Rectangle 28"/>
            <p:cNvSpPr>
              <a:spLocks noChangeArrowheads="1"/>
            </p:cNvSpPr>
            <p:nvPr/>
          </p:nvSpPr>
          <p:spPr bwMode="auto">
            <a:xfrm>
              <a:off x="5768976" y="2982913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7" name="Rectangle 29"/>
            <p:cNvSpPr>
              <a:spLocks noChangeArrowheads="1"/>
            </p:cNvSpPr>
            <p:nvPr/>
          </p:nvSpPr>
          <p:spPr bwMode="auto">
            <a:xfrm>
              <a:off x="5800726" y="2982913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8" name="Rectangle 30"/>
            <p:cNvSpPr>
              <a:spLocks noChangeArrowheads="1"/>
            </p:cNvSpPr>
            <p:nvPr/>
          </p:nvSpPr>
          <p:spPr bwMode="auto">
            <a:xfrm>
              <a:off x="5832476" y="2982913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9" name="Rectangle 31"/>
            <p:cNvSpPr>
              <a:spLocks noChangeArrowheads="1"/>
            </p:cNvSpPr>
            <p:nvPr/>
          </p:nvSpPr>
          <p:spPr bwMode="auto">
            <a:xfrm>
              <a:off x="5864226" y="2982913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0" name="Rectangle 32"/>
            <p:cNvSpPr>
              <a:spLocks noChangeArrowheads="1"/>
            </p:cNvSpPr>
            <p:nvPr/>
          </p:nvSpPr>
          <p:spPr bwMode="auto">
            <a:xfrm>
              <a:off x="5892801" y="2982913"/>
              <a:ext cx="19050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1" name="Oval 33"/>
            <p:cNvSpPr>
              <a:spLocks noChangeArrowheads="1"/>
            </p:cNvSpPr>
            <p:nvPr/>
          </p:nvSpPr>
          <p:spPr bwMode="auto">
            <a:xfrm>
              <a:off x="6181726" y="3011488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2" name="Rectangle 34"/>
            <p:cNvSpPr>
              <a:spLocks noChangeArrowheads="1"/>
            </p:cNvSpPr>
            <p:nvPr/>
          </p:nvSpPr>
          <p:spPr bwMode="auto">
            <a:xfrm>
              <a:off x="5718176" y="3140076"/>
              <a:ext cx="546100" cy="138113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3" name="Rectangle 35"/>
            <p:cNvSpPr>
              <a:spLocks noChangeArrowheads="1"/>
            </p:cNvSpPr>
            <p:nvPr/>
          </p:nvSpPr>
          <p:spPr bwMode="auto">
            <a:xfrm>
              <a:off x="5740401" y="3160713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4" name="Rectangle 36"/>
            <p:cNvSpPr>
              <a:spLocks noChangeArrowheads="1"/>
            </p:cNvSpPr>
            <p:nvPr/>
          </p:nvSpPr>
          <p:spPr bwMode="auto">
            <a:xfrm>
              <a:off x="5768976" y="3160713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5" name="Rectangle 37"/>
            <p:cNvSpPr>
              <a:spLocks noChangeArrowheads="1"/>
            </p:cNvSpPr>
            <p:nvPr/>
          </p:nvSpPr>
          <p:spPr bwMode="auto">
            <a:xfrm>
              <a:off x="5800726" y="3160713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6" name="Rectangle 38"/>
            <p:cNvSpPr>
              <a:spLocks noChangeArrowheads="1"/>
            </p:cNvSpPr>
            <p:nvPr/>
          </p:nvSpPr>
          <p:spPr bwMode="auto">
            <a:xfrm>
              <a:off x="5832476" y="3160713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7" name="Rectangle 39"/>
            <p:cNvSpPr>
              <a:spLocks noChangeArrowheads="1"/>
            </p:cNvSpPr>
            <p:nvPr/>
          </p:nvSpPr>
          <p:spPr bwMode="auto">
            <a:xfrm>
              <a:off x="5864226" y="3160713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8" name="Rectangle 40"/>
            <p:cNvSpPr>
              <a:spLocks noChangeArrowheads="1"/>
            </p:cNvSpPr>
            <p:nvPr/>
          </p:nvSpPr>
          <p:spPr bwMode="auto">
            <a:xfrm>
              <a:off x="5892801" y="3160713"/>
              <a:ext cx="19050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9" name="Oval 41"/>
            <p:cNvSpPr>
              <a:spLocks noChangeArrowheads="1"/>
            </p:cNvSpPr>
            <p:nvPr/>
          </p:nvSpPr>
          <p:spPr bwMode="auto">
            <a:xfrm>
              <a:off x="6181726" y="3189288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0" name="Rectangle 42"/>
            <p:cNvSpPr>
              <a:spLocks noChangeArrowheads="1"/>
            </p:cNvSpPr>
            <p:nvPr/>
          </p:nvSpPr>
          <p:spPr bwMode="auto">
            <a:xfrm>
              <a:off x="5718176" y="3317876"/>
              <a:ext cx="546100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1" name="Rectangle 43"/>
            <p:cNvSpPr>
              <a:spLocks noChangeArrowheads="1"/>
            </p:cNvSpPr>
            <p:nvPr/>
          </p:nvSpPr>
          <p:spPr bwMode="auto">
            <a:xfrm>
              <a:off x="5740401" y="3343276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2" name="Rectangle 44"/>
            <p:cNvSpPr>
              <a:spLocks noChangeArrowheads="1"/>
            </p:cNvSpPr>
            <p:nvPr/>
          </p:nvSpPr>
          <p:spPr bwMode="auto">
            <a:xfrm>
              <a:off x="5768976" y="3343276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3" name="Rectangle 45"/>
            <p:cNvSpPr>
              <a:spLocks noChangeArrowheads="1"/>
            </p:cNvSpPr>
            <p:nvPr/>
          </p:nvSpPr>
          <p:spPr bwMode="auto">
            <a:xfrm>
              <a:off x="5800726" y="3343276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4" name="Rectangle 46"/>
            <p:cNvSpPr>
              <a:spLocks noChangeArrowheads="1"/>
            </p:cNvSpPr>
            <p:nvPr/>
          </p:nvSpPr>
          <p:spPr bwMode="auto">
            <a:xfrm>
              <a:off x="5832476" y="3343276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5" name="Rectangle 47"/>
            <p:cNvSpPr>
              <a:spLocks noChangeArrowheads="1"/>
            </p:cNvSpPr>
            <p:nvPr/>
          </p:nvSpPr>
          <p:spPr bwMode="auto">
            <a:xfrm>
              <a:off x="5864226" y="3343276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6" name="Rectangle 48"/>
            <p:cNvSpPr>
              <a:spLocks noChangeArrowheads="1"/>
            </p:cNvSpPr>
            <p:nvPr/>
          </p:nvSpPr>
          <p:spPr bwMode="auto">
            <a:xfrm>
              <a:off x="5892801" y="3343276"/>
              <a:ext cx="19050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7" name="Oval 49"/>
            <p:cNvSpPr>
              <a:spLocks noChangeArrowheads="1"/>
            </p:cNvSpPr>
            <p:nvPr/>
          </p:nvSpPr>
          <p:spPr bwMode="auto">
            <a:xfrm>
              <a:off x="6181726" y="3371851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8" name="Rectangle 50"/>
            <p:cNvSpPr>
              <a:spLocks noChangeArrowheads="1"/>
            </p:cNvSpPr>
            <p:nvPr/>
          </p:nvSpPr>
          <p:spPr bwMode="auto">
            <a:xfrm>
              <a:off x="5718176" y="3495676"/>
              <a:ext cx="546100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9" name="Rectangle 51"/>
            <p:cNvSpPr>
              <a:spLocks noChangeArrowheads="1"/>
            </p:cNvSpPr>
            <p:nvPr/>
          </p:nvSpPr>
          <p:spPr bwMode="auto">
            <a:xfrm>
              <a:off x="5740401" y="352107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0" name="Rectangle 52"/>
            <p:cNvSpPr>
              <a:spLocks noChangeArrowheads="1"/>
            </p:cNvSpPr>
            <p:nvPr/>
          </p:nvSpPr>
          <p:spPr bwMode="auto">
            <a:xfrm>
              <a:off x="5768976" y="3521076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1" name="Rectangle 53"/>
            <p:cNvSpPr>
              <a:spLocks noChangeArrowheads="1"/>
            </p:cNvSpPr>
            <p:nvPr/>
          </p:nvSpPr>
          <p:spPr bwMode="auto">
            <a:xfrm>
              <a:off x="5800726" y="3521076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2" name="Rectangle 54"/>
            <p:cNvSpPr>
              <a:spLocks noChangeArrowheads="1"/>
            </p:cNvSpPr>
            <p:nvPr/>
          </p:nvSpPr>
          <p:spPr bwMode="auto">
            <a:xfrm>
              <a:off x="5832476" y="352107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3" name="Rectangle 55"/>
            <p:cNvSpPr>
              <a:spLocks noChangeArrowheads="1"/>
            </p:cNvSpPr>
            <p:nvPr/>
          </p:nvSpPr>
          <p:spPr bwMode="auto">
            <a:xfrm>
              <a:off x="5864226" y="352107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4" name="Rectangle 56"/>
            <p:cNvSpPr>
              <a:spLocks noChangeArrowheads="1"/>
            </p:cNvSpPr>
            <p:nvPr/>
          </p:nvSpPr>
          <p:spPr bwMode="auto">
            <a:xfrm>
              <a:off x="5892801" y="3521076"/>
              <a:ext cx="19050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5" name="Oval 57"/>
            <p:cNvSpPr>
              <a:spLocks noChangeArrowheads="1"/>
            </p:cNvSpPr>
            <p:nvPr/>
          </p:nvSpPr>
          <p:spPr bwMode="auto">
            <a:xfrm>
              <a:off x="6181726" y="3549651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6" name="Rectangle 58"/>
            <p:cNvSpPr>
              <a:spLocks noChangeArrowheads="1"/>
            </p:cNvSpPr>
            <p:nvPr/>
          </p:nvSpPr>
          <p:spPr bwMode="auto">
            <a:xfrm>
              <a:off x="5718176" y="3675063"/>
              <a:ext cx="546100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7" name="Rectangle 59"/>
            <p:cNvSpPr>
              <a:spLocks noChangeArrowheads="1"/>
            </p:cNvSpPr>
            <p:nvPr/>
          </p:nvSpPr>
          <p:spPr bwMode="auto">
            <a:xfrm>
              <a:off x="5740401" y="3700463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8" name="Rectangle 60"/>
            <p:cNvSpPr>
              <a:spLocks noChangeArrowheads="1"/>
            </p:cNvSpPr>
            <p:nvPr/>
          </p:nvSpPr>
          <p:spPr bwMode="auto">
            <a:xfrm>
              <a:off x="5768976" y="3700463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9" name="Rectangle 61"/>
            <p:cNvSpPr>
              <a:spLocks noChangeArrowheads="1"/>
            </p:cNvSpPr>
            <p:nvPr/>
          </p:nvSpPr>
          <p:spPr bwMode="auto">
            <a:xfrm>
              <a:off x="5800726" y="3700463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0" name="Rectangle 62"/>
            <p:cNvSpPr>
              <a:spLocks noChangeArrowheads="1"/>
            </p:cNvSpPr>
            <p:nvPr/>
          </p:nvSpPr>
          <p:spPr bwMode="auto">
            <a:xfrm>
              <a:off x="5832476" y="3700463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1" name="Rectangle 63"/>
            <p:cNvSpPr>
              <a:spLocks noChangeArrowheads="1"/>
            </p:cNvSpPr>
            <p:nvPr/>
          </p:nvSpPr>
          <p:spPr bwMode="auto">
            <a:xfrm>
              <a:off x="5864226" y="3700463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2" name="Rectangle 64"/>
            <p:cNvSpPr>
              <a:spLocks noChangeArrowheads="1"/>
            </p:cNvSpPr>
            <p:nvPr/>
          </p:nvSpPr>
          <p:spPr bwMode="auto">
            <a:xfrm>
              <a:off x="5892801" y="3700463"/>
              <a:ext cx="19050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3" name="Oval 65"/>
            <p:cNvSpPr>
              <a:spLocks noChangeArrowheads="1"/>
            </p:cNvSpPr>
            <p:nvPr/>
          </p:nvSpPr>
          <p:spPr bwMode="auto">
            <a:xfrm>
              <a:off x="6181726" y="3729038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4" name="Rectangle 66"/>
            <p:cNvSpPr>
              <a:spLocks noChangeArrowheads="1"/>
            </p:cNvSpPr>
            <p:nvPr/>
          </p:nvSpPr>
          <p:spPr bwMode="auto">
            <a:xfrm>
              <a:off x="6418263" y="2794001"/>
              <a:ext cx="655638" cy="1512888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5" name="Rectangle 67"/>
            <p:cNvSpPr>
              <a:spLocks noChangeArrowheads="1"/>
            </p:cNvSpPr>
            <p:nvPr/>
          </p:nvSpPr>
          <p:spPr bwMode="auto">
            <a:xfrm>
              <a:off x="6464301" y="2832101"/>
              <a:ext cx="563563" cy="1381125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6" name="Rectangle 68"/>
            <p:cNvSpPr>
              <a:spLocks noChangeArrowheads="1"/>
            </p:cNvSpPr>
            <p:nvPr/>
          </p:nvSpPr>
          <p:spPr bwMode="auto">
            <a:xfrm>
              <a:off x="6499226" y="2871788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7" name="Rectangle 69"/>
            <p:cNvSpPr>
              <a:spLocks noChangeArrowheads="1"/>
            </p:cNvSpPr>
            <p:nvPr/>
          </p:nvSpPr>
          <p:spPr bwMode="auto">
            <a:xfrm>
              <a:off x="6521451" y="2897188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8" name="Rectangle 70"/>
            <p:cNvSpPr>
              <a:spLocks noChangeArrowheads="1"/>
            </p:cNvSpPr>
            <p:nvPr/>
          </p:nvSpPr>
          <p:spPr bwMode="auto">
            <a:xfrm>
              <a:off x="6550026" y="2897188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9" name="Rectangle 71"/>
            <p:cNvSpPr>
              <a:spLocks noChangeArrowheads="1"/>
            </p:cNvSpPr>
            <p:nvPr/>
          </p:nvSpPr>
          <p:spPr bwMode="auto">
            <a:xfrm>
              <a:off x="6581776" y="2897188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0" name="Rectangle 72"/>
            <p:cNvSpPr>
              <a:spLocks noChangeArrowheads="1"/>
            </p:cNvSpPr>
            <p:nvPr/>
          </p:nvSpPr>
          <p:spPr bwMode="auto">
            <a:xfrm>
              <a:off x="6613526" y="2897188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1" name="Rectangle 73"/>
            <p:cNvSpPr>
              <a:spLocks noChangeArrowheads="1"/>
            </p:cNvSpPr>
            <p:nvPr/>
          </p:nvSpPr>
          <p:spPr bwMode="auto">
            <a:xfrm>
              <a:off x="6646863" y="2897188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2" name="Rectangle 74"/>
            <p:cNvSpPr>
              <a:spLocks noChangeArrowheads="1"/>
            </p:cNvSpPr>
            <p:nvPr/>
          </p:nvSpPr>
          <p:spPr bwMode="auto">
            <a:xfrm>
              <a:off x="6675438" y="2897188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3" name="Oval 75"/>
            <p:cNvSpPr>
              <a:spLocks noChangeArrowheads="1"/>
            </p:cNvSpPr>
            <p:nvPr/>
          </p:nvSpPr>
          <p:spPr bwMode="auto">
            <a:xfrm>
              <a:off x="6910388" y="2925763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4" name="Rectangle 76"/>
            <p:cNvSpPr>
              <a:spLocks noChangeArrowheads="1"/>
            </p:cNvSpPr>
            <p:nvPr/>
          </p:nvSpPr>
          <p:spPr bwMode="auto">
            <a:xfrm>
              <a:off x="6499226" y="3049588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5" name="Rectangle 77"/>
            <p:cNvSpPr>
              <a:spLocks noChangeArrowheads="1"/>
            </p:cNvSpPr>
            <p:nvPr/>
          </p:nvSpPr>
          <p:spPr bwMode="auto">
            <a:xfrm>
              <a:off x="6521451" y="3074988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6" name="Rectangle 78"/>
            <p:cNvSpPr>
              <a:spLocks noChangeArrowheads="1"/>
            </p:cNvSpPr>
            <p:nvPr/>
          </p:nvSpPr>
          <p:spPr bwMode="auto">
            <a:xfrm>
              <a:off x="6550026" y="3074988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7" name="Rectangle 79"/>
            <p:cNvSpPr>
              <a:spLocks noChangeArrowheads="1"/>
            </p:cNvSpPr>
            <p:nvPr/>
          </p:nvSpPr>
          <p:spPr bwMode="auto">
            <a:xfrm>
              <a:off x="6581776" y="3074988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8" name="Rectangle 80"/>
            <p:cNvSpPr>
              <a:spLocks noChangeArrowheads="1"/>
            </p:cNvSpPr>
            <p:nvPr/>
          </p:nvSpPr>
          <p:spPr bwMode="auto">
            <a:xfrm>
              <a:off x="6613526" y="3074988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9" name="Rectangle 81"/>
            <p:cNvSpPr>
              <a:spLocks noChangeArrowheads="1"/>
            </p:cNvSpPr>
            <p:nvPr/>
          </p:nvSpPr>
          <p:spPr bwMode="auto">
            <a:xfrm>
              <a:off x="6646863" y="3074988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0" name="Rectangle 82"/>
            <p:cNvSpPr>
              <a:spLocks noChangeArrowheads="1"/>
            </p:cNvSpPr>
            <p:nvPr/>
          </p:nvSpPr>
          <p:spPr bwMode="auto">
            <a:xfrm>
              <a:off x="6675438" y="3074988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1" name="Oval 83"/>
            <p:cNvSpPr>
              <a:spLocks noChangeArrowheads="1"/>
            </p:cNvSpPr>
            <p:nvPr/>
          </p:nvSpPr>
          <p:spPr bwMode="auto">
            <a:xfrm>
              <a:off x="6910388" y="3103563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2" name="Rectangle 84"/>
            <p:cNvSpPr>
              <a:spLocks noChangeArrowheads="1"/>
            </p:cNvSpPr>
            <p:nvPr/>
          </p:nvSpPr>
          <p:spPr bwMode="auto">
            <a:xfrm>
              <a:off x="6499226" y="3232151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3" name="Rectangle 85"/>
            <p:cNvSpPr>
              <a:spLocks noChangeArrowheads="1"/>
            </p:cNvSpPr>
            <p:nvPr/>
          </p:nvSpPr>
          <p:spPr bwMode="auto">
            <a:xfrm>
              <a:off x="6521451" y="3257551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4" name="Rectangle 86"/>
            <p:cNvSpPr>
              <a:spLocks noChangeArrowheads="1"/>
            </p:cNvSpPr>
            <p:nvPr/>
          </p:nvSpPr>
          <p:spPr bwMode="auto">
            <a:xfrm>
              <a:off x="6550026" y="3257551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5" name="Rectangle 87"/>
            <p:cNvSpPr>
              <a:spLocks noChangeArrowheads="1"/>
            </p:cNvSpPr>
            <p:nvPr/>
          </p:nvSpPr>
          <p:spPr bwMode="auto">
            <a:xfrm>
              <a:off x="6581776" y="3257551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6" name="Rectangle 88"/>
            <p:cNvSpPr>
              <a:spLocks noChangeArrowheads="1"/>
            </p:cNvSpPr>
            <p:nvPr/>
          </p:nvSpPr>
          <p:spPr bwMode="auto">
            <a:xfrm>
              <a:off x="6613526" y="3257551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7" name="Rectangle 89"/>
            <p:cNvSpPr>
              <a:spLocks noChangeArrowheads="1"/>
            </p:cNvSpPr>
            <p:nvPr/>
          </p:nvSpPr>
          <p:spPr bwMode="auto">
            <a:xfrm>
              <a:off x="6646863" y="3257551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8" name="Rectangle 90"/>
            <p:cNvSpPr>
              <a:spLocks noChangeArrowheads="1"/>
            </p:cNvSpPr>
            <p:nvPr/>
          </p:nvSpPr>
          <p:spPr bwMode="auto">
            <a:xfrm>
              <a:off x="6675438" y="3257551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9" name="Oval 91"/>
            <p:cNvSpPr>
              <a:spLocks noChangeArrowheads="1"/>
            </p:cNvSpPr>
            <p:nvPr/>
          </p:nvSpPr>
          <p:spPr bwMode="auto">
            <a:xfrm>
              <a:off x="6910388" y="3286126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0" name="Rectangle 92"/>
            <p:cNvSpPr>
              <a:spLocks noChangeArrowheads="1"/>
            </p:cNvSpPr>
            <p:nvPr/>
          </p:nvSpPr>
          <p:spPr bwMode="auto">
            <a:xfrm>
              <a:off x="6499226" y="3409951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1" name="Rectangle 93"/>
            <p:cNvSpPr>
              <a:spLocks noChangeArrowheads="1"/>
            </p:cNvSpPr>
            <p:nvPr/>
          </p:nvSpPr>
          <p:spPr bwMode="auto">
            <a:xfrm>
              <a:off x="6521451" y="3435351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2" name="Rectangle 94"/>
            <p:cNvSpPr>
              <a:spLocks noChangeArrowheads="1"/>
            </p:cNvSpPr>
            <p:nvPr/>
          </p:nvSpPr>
          <p:spPr bwMode="auto">
            <a:xfrm>
              <a:off x="6550026" y="3435351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3" name="Rectangle 95"/>
            <p:cNvSpPr>
              <a:spLocks noChangeArrowheads="1"/>
            </p:cNvSpPr>
            <p:nvPr/>
          </p:nvSpPr>
          <p:spPr bwMode="auto">
            <a:xfrm>
              <a:off x="6581776" y="3435351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4" name="Rectangle 96"/>
            <p:cNvSpPr>
              <a:spLocks noChangeArrowheads="1"/>
            </p:cNvSpPr>
            <p:nvPr/>
          </p:nvSpPr>
          <p:spPr bwMode="auto">
            <a:xfrm>
              <a:off x="6613526" y="3435351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5" name="Rectangle 97"/>
            <p:cNvSpPr>
              <a:spLocks noChangeArrowheads="1"/>
            </p:cNvSpPr>
            <p:nvPr/>
          </p:nvSpPr>
          <p:spPr bwMode="auto">
            <a:xfrm>
              <a:off x="6646863" y="3435351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6" name="Rectangle 98"/>
            <p:cNvSpPr>
              <a:spLocks noChangeArrowheads="1"/>
            </p:cNvSpPr>
            <p:nvPr/>
          </p:nvSpPr>
          <p:spPr bwMode="auto">
            <a:xfrm>
              <a:off x="6675438" y="3435351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7" name="Oval 99"/>
            <p:cNvSpPr>
              <a:spLocks noChangeArrowheads="1"/>
            </p:cNvSpPr>
            <p:nvPr/>
          </p:nvSpPr>
          <p:spPr bwMode="auto">
            <a:xfrm>
              <a:off x="6910388" y="3463926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8" name="Rectangle 100"/>
            <p:cNvSpPr>
              <a:spLocks noChangeArrowheads="1"/>
            </p:cNvSpPr>
            <p:nvPr/>
          </p:nvSpPr>
          <p:spPr bwMode="auto">
            <a:xfrm>
              <a:off x="6499226" y="3589338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9" name="Rectangle 101"/>
            <p:cNvSpPr>
              <a:spLocks noChangeArrowheads="1"/>
            </p:cNvSpPr>
            <p:nvPr/>
          </p:nvSpPr>
          <p:spPr bwMode="auto">
            <a:xfrm>
              <a:off x="6521451" y="3614738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0" name="Rectangle 102"/>
            <p:cNvSpPr>
              <a:spLocks noChangeArrowheads="1"/>
            </p:cNvSpPr>
            <p:nvPr/>
          </p:nvSpPr>
          <p:spPr bwMode="auto">
            <a:xfrm>
              <a:off x="6550026" y="3614738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1" name="Rectangle 103"/>
            <p:cNvSpPr>
              <a:spLocks noChangeArrowheads="1"/>
            </p:cNvSpPr>
            <p:nvPr/>
          </p:nvSpPr>
          <p:spPr bwMode="auto">
            <a:xfrm>
              <a:off x="6581776" y="3614738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2" name="Rectangle 104"/>
            <p:cNvSpPr>
              <a:spLocks noChangeArrowheads="1"/>
            </p:cNvSpPr>
            <p:nvPr/>
          </p:nvSpPr>
          <p:spPr bwMode="auto">
            <a:xfrm>
              <a:off x="6613526" y="3614738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3" name="Rectangle 105"/>
            <p:cNvSpPr>
              <a:spLocks noChangeArrowheads="1"/>
            </p:cNvSpPr>
            <p:nvPr/>
          </p:nvSpPr>
          <p:spPr bwMode="auto">
            <a:xfrm>
              <a:off x="6646863" y="3614738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4" name="Rectangle 106"/>
            <p:cNvSpPr>
              <a:spLocks noChangeArrowheads="1"/>
            </p:cNvSpPr>
            <p:nvPr/>
          </p:nvSpPr>
          <p:spPr bwMode="auto">
            <a:xfrm>
              <a:off x="6675438" y="3614738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5" name="Oval 107"/>
            <p:cNvSpPr>
              <a:spLocks noChangeArrowheads="1"/>
            </p:cNvSpPr>
            <p:nvPr/>
          </p:nvSpPr>
          <p:spPr bwMode="auto">
            <a:xfrm>
              <a:off x="6910388" y="3643313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6" name="Rectangle 108"/>
            <p:cNvSpPr>
              <a:spLocks noChangeArrowheads="1"/>
            </p:cNvSpPr>
            <p:nvPr/>
          </p:nvSpPr>
          <p:spPr bwMode="auto">
            <a:xfrm>
              <a:off x="6499226" y="3771901"/>
              <a:ext cx="493713" cy="141288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2" name="Rectangle 124"/>
            <p:cNvSpPr>
              <a:spLocks noChangeArrowheads="1"/>
            </p:cNvSpPr>
            <p:nvPr/>
          </p:nvSpPr>
          <p:spPr bwMode="auto">
            <a:xfrm>
              <a:off x="6418263" y="2257426"/>
              <a:ext cx="481013" cy="493713"/>
            </a:xfrm>
            <a:prstGeom prst="rect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3" name="Rectangle 125"/>
            <p:cNvSpPr>
              <a:spLocks noChangeArrowheads="1"/>
            </p:cNvSpPr>
            <p:nvPr/>
          </p:nvSpPr>
          <p:spPr bwMode="auto">
            <a:xfrm>
              <a:off x="6453188" y="2286001"/>
              <a:ext cx="411163" cy="396875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4" name="Rectangle 126"/>
            <p:cNvSpPr>
              <a:spLocks noChangeArrowheads="1"/>
            </p:cNvSpPr>
            <p:nvPr/>
          </p:nvSpPr>
          <p:spPr bwMode="auto">
            <a:xfrm>
              <a:off x="6481763" y="2314576"/>
              <a:ext cx="354013" cy="336550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5" name="Rectangle 127"/>
            <p:cNvSpPr>
              <a:spLocks noChangeArrowheads="1"/>
            </p:cNvSpPr>
            <p:nvPr/>
          </p:nvSpPr>
          <p:spPr bwMode="auto">
            <a:xfrm>
              <a:off x="6496051" y="2336801"/>
              <a:ext cx="14288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6" name="Rectangle 128"/>
            <p:cNvSpPr>
              <a:spLocks noChangeArrowheads="1"/>
            </p:cNvSpPr>
            <p:nvPr/>
          </p:nvSpPr>
          <p:spPr bwMode="auto">
            <a:xfrm>
              <a:off x="6521451" y="2336801"/>
              <a:ext cx="11113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7" name="Rectangle 129"/>
            <p:cNvSpPr>
              <a:spLocks noChangeArrowheads="1"/>
            </p:cNvSpPr>
            <p:nvPr/>
          </p:nvSpPr>
          <p:spPr bwMode="auto">
            <a:xfrm>
              <a:off x="6546851" y="2336801"/>
              <a:ext cx="9525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8" name="Rectangle 130"/>
            <p:cNvSpPr>
              <a:spLocks noChangeArrowheads="1"/>
            </p:cNvSpPr>
            <p:nvPr/>
          </p:nvSpPr>
          <p:spPr bwMode="auto">
            <a:xfrm>
              <a:off x="6570663" y="2336801"/>
              <a:ext cx="11113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9" name="Rectangle 131"/>
            <p:cNvSpPr>
              <a:spLocks noChangeArrowheads="1"/>
            </p:cNvSpPr>
            <p:nvPr/>
          </p:nvSpPr>
          <p:spPr bwMode="auto">
            <a:xfrm>
              <a:off x="6592888" y="2336801"/>
              <a:ext cx="14288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0" name="Rectangle 132"/>
            <p:cNvSpPr>
              <a:spLocks noChangeArrowheads="1"/>
            </p:cNvSpPr>
            <p:nvPr/>
          </p:nvSpPr>
          <p:spPr bwMode="auto">
            <a:xfrm>
              <a:off x="6618288" y="2336801"/>
              <a:ext cx="14288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1" name="Oval 133"/>
            <p:cNvSpPr>
              <a:spLocks noChangeArrowheads="1"/>
            </p:cNvSpPr>
            <p:nvPr/>
          </p:nvSpPr>
          <p:spPr bwMode="auto">
            <a:xfrm>
              <a:off x="6770688" y="2357438"/>
              <a:ext cx="28575" cy="2857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2" name="Rectangle 134"/>
            <p:cNvSpPr>
              <a:spLocks noChangeArrowheads="1"/>
            </p:cNvSpPr>
            <p:nvPr/>
          </p:nvSpPr>
          <p:spPr bwMode="auto">
            <a:xfrm>
              <a:off x="5486401" y="3429001"/>
              <a:ext cx="1620838" cy="13557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3" name="Freeform 135"/>
            <p:cNvSpPr>
              <a:spLocks/>
            </p:cNvSpPr>
            <p:nvPr/>
          </p:nvSpPr>
          <p:spPr bwMode="auto">
            <a:xfrm>
              <a:off x="5454651" y="3481388"/>
              <a:ext cx="1719263" cy="1296988"/>
            </a:xfrm>
            <a:custGeom>
              <a:avLst/>
              <a:gdLst>
                <a:gd name="T0" fmla="*/ 482 w 482"/>
                <a:gd name="T1" fmla="*/ 10 h 363"/>
                <a:gd name="T2" fmla="*/ 473 w 482"/>
                <a:gd name="T3" fmla="*/ 0 h 363"/>
                <a:gd name="T4" fmla="*/ 9 w 482"/>
                <a:gd name="T5" fmla="*/ 0 h 363"/>
                <a:gd name="T6" fmla="*/ 0 w 482"/>
                <a:gd name="T7" fmla="*/ 10 h 363"/>
                <a:gd name="T8" fmla="*/ 0 w 482"/>
                <a:gd name="T9" fmla="*/ 325 h 363"/>
                <a:gd name="T10" fmla="*/ 9 w 482"/>
                <a:gd name="T11" fmla="*/ 335 h 363"/>
                <a:gd name="T12" fmla="*/ 224 w 482"/>
                <a:gd name="T13" fmla="*/ 335 h 363"/>
                <a:gd name="T14" fmla="*/ 217 w 482"/>
                <a:gd name="T15" fmla="*/ 356 h 363"/>
                <a:gd name="T16" fmla="*/ 174 w 482"/>
                <a:gd name="T17" fmla="*/ 356 h 363"/>
                <a:gd name="T18" fmla="*/ 174 w 482"/>
                <a:gd name="T19" fmla="*/ 363 h 363"/>
                <a:gd name="T20" fmla="*/ 306 w 482"/>
                <a:gd name="T21" fmla="*/ 363 h 363"/>
                <a:gd name="T22" fmla="*/ 306 w 482"/>
                <a:gd name="T23" fmla="*/ 356 h 363"/>
                <a:gd name="T24" fmla="*/ 271 w 482"/>
                <a:gd name="T25" fmla="*/ 356 h 363"/>
                <a:gd name="T26" fmla="*/ 264 w 482"/>
                <a:gd name="T27" fmla="*/ 335 h 363"/>
                <a:gd name="T28" fmla="*/ 473 w 482"/>
                <a:gd name="T29" fmla="*/ 335 h 363"/>
                <a:gd name="T30" fmla="*/ 482 w 482"/>
                <a:gd name="T31" fmla="*/ 325 h 363"/>
                <a:gd name="T32" fmla="*/ 482 w 482"/>
                <a:gd name="T33" fmla="*/ 1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82" h="363">
                  <a:moveTo>
                    <a:pt x="482" y="10"/>
                  </a:moveTo>
                  <a:cubicBezTo>
                    <a:pt x="482" y="4"/>
                    <a:pt x="478" y="0"/>
                    <a:pt x="473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0" y="330"/>
                    <a:pt x="4" y="335"/>
                    <a:pt x="9" y="335"/>
                  </a:cubicBezTo>
                  <a:cubicBezTo>
                    <a:pt x="224" y="335"/>
                    <a:pt x="224" y="335"/>
                    <a:pt x="224" y="335"/>
                  </a:cubicBezTo>
                  <a:cubicBezTo>
                    <a:pt x="217" y="356"/>
                    <a:pt x="217" y="356"/>
                    <a:pt x="217" y="356"/>
                  </a:cubicBezTo>
                  <a:cubicBezTo>
                    <a:pt x="174" y="356"/>
                    <a:pt x="174" y="356"/>
                    <a:pt x="174" y="356"/>
                  </a:cubicBezTo>
                  <a:cubicBezTo>
                    <a:pt x="174" y="363"/>
                    <a:pt x="174" y="363"/>
                    <a:pt x="174" y="363"/>
                  </a:cubicBezTo>
                  <a:cubicBezTo>
                    <a:pt x="306" y="363"/>
                    <a:pt x="306" y="363"/>
                    <a:pt x="306" y="363"/>
                  </a:cubicBezTo>
                  <a:cubicBezTo>
                    <a:pt x="306" y="356"/>
                    <a:pt x="306" y="356"/>
                    <a:pt x="306" y="356"/>
                  </a:cubicBezTo>
                  <a:cubicBezTo>
                    <a:pt x="271" y="356"/>
                    <a:pt x="271" y="356"/>
                    <a:pt x="271" y="356"/>
                  </a:cubicBezTo>
                  <a:cubicBezTo>
                    <a:pt x="264" y="335"/>
                    <a:pt x="264" y="335"/>
                    <a:pt x="264" y="335"/>
                  </a:cubicBezTo>
                  <a:cubicBezTo>
                    <a:pt x="473" y="335"/>
                    <a:pt x="473" y="335"/>
                    <a:pt x="473" y="335"/>
                  </a:cubicBezTo>
                  <a:cubicBezTo>
                    <a:pt x="478" y="335"/>
                    <a:pt x="482" y="330"/>
                    <a:pt x="482" y="325"/>
                  </a:cubicBezTo>
                  <a:lnTo>
                    <a:pt x="482" y="1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4" name="Rectangle 136"/>
            <p:cNvSpPr>
              <a:spLocks noChangeArrowheads="1"/>
            </p:cNvSpPr>
            <p:nvPr/>
          </p:nvSpPr>
          <p:spPr bwMode="auto">
            <a:xfrm>
              <a:off x="5492751" y="3524251"/>
              <a:ext cx="1638300" cy="92075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5" name="Freeform 137"/>
            <p:cNvSpPr>
              <a:spLocks/>
            </p:cNvSpPr>
            <p:nvPr/>
          </p:nvSpPr>
          <p:spPr bwMode="auto">
            <a:xfrm>
              <a:off x="5535613" y="4260851"/>
              <a:ext cx="800100" cy="184150"/>
            </a:xfrm>
            <a:custGeom>
              <a:avLst/>
              <a:gdLst>
                <a:gd name="T0" fmla="*/ 138 w 224"/>
                <a:gd name="T1" fmla="*/ 8 h 52"/>
                <a:gd name="T2" fmla="*/ 0 w 224"/>
                <a:gd name="T3" fmla="*/ 52 h 52"/>
                <a:gd name="T4" fmla="*/ 79 w 224"/>
                <a:gd name="T5" fmla="*/ 52 h 52"/>
                <a:gd name="T6" fmla="*/ 224 w 224"/>
                <a:gd name="T7" fmla="*/ 52 h 52"/>
                <a:gd name="T8" fmla="*/ 138 w 224"/>
                <a:gd name="T9" fmla="*/ 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4" h="52">
                  <a:moveTo>
                    <a:pt x="138" y="8"/>
                  </a:moveTo>
                  <a:cubicBezTo>
                    <a:pt x="90" y="0"/>
                    <a:pt x="38" y="14"/>
                    <a:pt x="0" y="52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224" y="52"/>
                    <a:pt x="224" y="52"/>
                    <a:pt x="224" y="52"/>
                  </a:cubicBezTo>
                  <a:cubicBezTo>
                    <a:pt x="200" y="28"/>
                    <a:pt x="170" y="13"/>
                    <a:pt x="138" y="8"/>
                  </a:cubicBezTo>
                  <a:close/>
                </a:path>
              </a:pathLst>
            </a:custGeom>
            <a:solidFill>
              <a:srgbClr val="79A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6" name="Freeform 138"/>
            <p:cNvSpPr>
              <a:spLocks/>
            </p:cNvSpPr>
            <p:nvPr/>
          </p:nvSpPr>
          <p:spPr bwMode="auto">
            <a:xfrm>
              <a:off x="5907088" y="4089401"/>
              <a:ext cx="1223963" cy="355600"/>
            </a:xfrm>
            <a:custGeom>
              <a:avLst/>
              <a:gdLst>
                <a:gd name="T0" fmla="*/ 0 w 343"/>
                <a:gd name="T1" fmla="*/ 100 h 100"/>
                <a:gd name="T2" fmla="*/ 343 w 343"/>
                <a:gd name="T3" fmla="*/ 100 h 100"/>
                <a:gd name="T4" fmla="*/ 343 w 343"/>
                <a:gd name="T5" fmla="*/ 81 h 100"/>
                <a:gd name="T6" fmla="*/ 0 w 343"/>
                <a:gd name="T7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3" h="100">
                  <a:moveTo>
                    <a:pt x="0" y="100"/>
                  </a:moveTo>
                  <a:cubicBezTo>
                    <a:pt x="343" y="100"/>
                    <a:pt x="343" y="100"/>
                    <a:pt x="343" y="100"/>
                  </a:cubicBezTo>
                  <a:cubicBezTo>
                    <a:pt x="343" y="81"/>
                    <a:pt x="343" y="81"/>
                    <a:pt x="343" y="81"/>
                  </a:cubicBezTo>
                  <a:cubicBezTo>
                    <a:pt x="242" y="0"/>
                    <a:pt x="94" y="6"/>
                    <a:pt x="0" y="100"/>
                  </a:cubicBez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7" name="Freeform 139"/>
            <p:cNvSpPr>
              <a:spLocks/>
            </p:cNvSpPr>
            <p:nvPr/>
          </p:nvSpPr>
          <p:spPr bwMode="auto">
            <a:xfrm>
              <a:off x="6375401" y="4289426"/>
              <a:ext cx="669925" cy="155575"/>
            </a:xfrm>
            <a:custGeom>
              <a:avLst/>
              <a:gdLst>
                <a:gd name="T0" fmla="*/ 116 w 188"/>
                <a:gd name="T1" fmla="*/ 7 h 44"/>
                <a:gd name="T2" fmla="*/ 0 w 188"/>
                <a:gd name="T3" fmla="*/ 44 h 44"/>
                <a:gd name="T4" fmla="*/ 66 w 188"/>
                <a:gd name="T5" fmla="*/ 44 h 44"/>
                <a:gd name="T6" fmla="*/ 188 w 188"/>
                <a:gd name="T7" fmla="*/ 44 h 44"/>
                <a:gd name="T8" fmla="*/ 116 w 188"/>
                <a:gd name="T9" fmla="*/ 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8" h="44">
                  <a:moveTo>
                    <a:pt x="116" y="7"/>
                  </a:moveTo>
                  <a:cubicBezTo>
                    <a:pt x="75" y="0"/>
                    <a:pt x="31" y="12"/>
                    <a:pt x="0" y="44"/>
                  </a:cubicBezTo>
                  <a:cubicBezTo>
                    <a:pt x="66" y="44"/>
                    <a:pt x="66" y="44"/>
                    <a:pt x="66" y="44"/>
                  </a:cubicBezTo>
                  <a:cubicBezTo>
                    <a:pt x="188" y="44"/>
                    <a:pt x="188" y="44"/>
                    <a:pt x="188" y="44"/>
                  </a:cubicBezTo>
                  <a:cubicBezTo>
                    <a:pt x="168" y="24"/>
                    <a:pt x="142" y="11"/>
                    <a:pt x="116" y="7"/>
                  </a:cubicBezTo>
                  <a:close/>
                </a:path>
              </a:pathLst>
            </a:custGeom>
            <a:solidFill>
              <a:srgbClr val="BAD8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0" name="Freeform 152"/>
            <p:cNvSpPr>
              <a:spLocks/>
            </p:cNvSpPr>
            <p:nvPr/>
          </p:nvSpPr>
          <p:spPr bwMode="auto">
            <a:xfrm>
              <a:off x="6892926" y="4821238"/>
              <a:ext cx="177800" cy="88900"/>
            </a:xfrm>
            <a:custGeom>
              <a:avLst/>
              <a:gdLst>
                <a:gd name="T0" fmla="*/ 25 w 50"/>
                <a:gd name="T1" fmla="*/ 0 h 25"/>
                <a:gd name="T2" fmla="*/ 0 w 50"/>
                <a:gd name="T3" fmla="*/ 25 h 25"/>
                <a:gd name="T4" fmla="*/ 50 w 50"/>
                <a:gd name="T5" fmla="*/ 25 h 25"/>
                <a:gd name="T6" fmla="*/ 25 w 50"/>
                <a:gd name="T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25">
                  <a:moveTo>
                    <a:pt x="25" y="0"/>
                  </a:moveTo>
                  <a:cubicBezTo>
                    <a:pt x="12" y="0"/>
                    <a:pt x="0" y="11"/>
                    <a:pt x="0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50" y="11"/>
                    <a:pt x="39" y="0"/>
                    <a:pt x="25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1" name="Freeform 153"/>
            <p:cNvSpPr>
              <a:spLocks/>
            </p:cNvSpPr>
            <p:nvPr/>
          </p:nvSpPr>
          <p:spPr bwMode="auto">
            <a:xfrm>
              <a:off x="5492751" y="4813301"/>
              <a:ext cx="1339850" cy="93663"/>
            </a:xfrm>
            <a:custGeom>
              <a:avLst/>
              <a:gdLst>
                <a:gd name="T0" fmla="*/ 844 w 844"/>
                <a:gd name="T1" fmla="*/ 59 h 59"/>
                <a:gd name="T2" fmla="*/ 0 w 844"/>
                <a:gd name="T3" fmla="*/ 59 h 59"/>
                <a:gd name="T4" fmla="*/ 0 w 844"/>
                <a:gd name="T5" fmla="*/ 34 h 59"/>
                <a:gd name="T6" fmla="*/ 88 w 844"/>
                <a:gd name="T7" fmla="*/ 0 h 59"/>
                <a:gd name="T8" fmla="*/ 758 w 844"/>
                <a:gd name="T9" fmla="*/ 0 h 59"/>
                <a:gd name="T10" fmla="*/ 844 w 844"/>
                <a:gd name="T11" fmla="*/ 34 h 59"/>
                <a:gd name="T12" fmla="*/ 844 w 844"/>
                <a:gd name="T13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4" h="59">
                  <a:moveTo>
                    <a:pt x="844" y="59"/>
                  </a:moveTo>
                  <a:lnTo>
                    <a:pt x="0" y="59"/>
                  </a:lnTo>
                  <a:lnTo>
                    <a:pt x="0" y="34"/>
                  </a:lnTo>
                  <a:lnTo>
                    <a:pt x="88" y="0"/>
                  </a:lnTo>
                  <a:lnTo>
                    <a:pt x="758" y="0"/>
                  </a:lnTo>
                  <a:lnTo>
                    <a:pt x="844" y="34"/>
                  </a:lnTo>
                  <a:lnTo>
                    <a:pt x="844" y="59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2" name="Freeform 154"/>
            <p:cNvSpPr>
              <a:spLocks/>
            </p:cNvSpPr>
            <p:nvPr/>
          </p:nvSpPr>
          <p:spPr bwMode="auto">
            <a:xfrm>
              <a:off x="6538913" y="4756151"/>
              <a:ext cx="446088" cy="131763"/>
            </a:xfrm>
            <a:custGeom>
              <a:avLst/>
              <a:gdLst>
                <a:gd name="T0" fmla="*/ 123 w 125"/>
                <a:gd name="T1" fmla="*/ 37 h 37"/>
                <a:gd name="T2" fmla="*/ 0 w 125"/>
                <a:gd name="T3" fmla="*/ 4 h 37"/>
                <a:gd name="T4" fmla="*/ 0 w 125"/>
                <a:gd name="T5" fmla="*/ 0 h 37"/>
                <a:gd name="T6" fmla="*/ 125 w 125"/>
                <a:gd name="T7" fmla="*/ 34 h 37"/>
                <a:gd name="T8" fmla="*/ 123 w 125"/>
                <a:gd name="T9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37">
                  <a:moveTo>
                    <a:pt x="123" y="37"/>
                  </a:moveTo>
                  <a:cubicBezTo>
                    <a:pt x="86" y="16"/>
                    <a:pt x="43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4" y="1"/>
                    <a:pt x="87" y="12"/>
                    <a:pt x="125" y="34"/>
                  </a:cubicBezTo>
                  <a:lnTo>
                    <a:pt x="123" y="37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3" name="Freeform 155"/>
            <p:cNvSpPr>
              <a:spLocks/>
            </p:cNvSpPr>
            <p:nvPr/>
          </p:nvSpPr>
          <p:spPr bwMode="auto">
            <a:xfrm>
              <a:off x="5772151" y="3435351"/>
              <a:ext cx="139700" cy="68263"/>
            </a:xfrm>
            <a:custGeom>
              <a:avLst/>
              <a:gdLst>
                <a:gd name="T0" fmla="*/ 19 w 39"/>
                <a:gd name="T1" fmla="*/ 0 h 19"/>
                <a:gd name="T2" fmla="*/ 0 w 39"/>
                <a:gd name="T3" fmla="*/ 19 h 19"/>
                <a:gd name="T4" fmla="*/ 39 w 39"/>
                <a:gd name="T5" fmla="*/ 19 h 19"/>
                <a:gd name="T6" fmla="*/ 19 w 39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9">
                  <a:moveTo>
                    <a:pt x="19" y="0"/>
                  </a:moveTo>
                  <a:cubicBezTo>
                    <a:pt x="9" y="0"/>
                    <a:pt x="0" y="9"/>
                    <a:pt x="0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9"/>
                    <a:pt x="30" y="0"/>
                    <a:pt x="19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4" name="Freeform 156"/>
            <p:cNvSpPr>
              <a:spLocks/>
            </p:cNvSpPr>
            <p:nvPr/>
          </p:nvSpPr>
          <p:spPr bwMode="auto">
            <a:xfrm>
              <a:off x="6264276" y="3435351"/>
              <a:ext cx="136525" cy="68263"/>
            </a:xfrm>
            <a:custGeom>
              <a:avLst/>
              <a:gdLst>
                <a:gd name="T0" fmla="*/ 19 w 38"/>
                <a:gd name="T1" fmla="*/ 0 h 19"/>
                <a:gd name="T2" fmla="*/ 0 w 38"/>
                <a:gd name="T3" fmla="*/ 19 h 19"/>
                <a:gd name="T4" fmla="*/ 38 w 38"/>
                <a:gd name="T5" fmla="*/ 19 h 19"/>
                <a:gd name="T6" fmla="*/ 19 w 38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9">
                  <a:moveTo>
                    <a:pt x="19" y="0"/>
                  </a:moveTo>
                  <a:cubicBezTo>
                    <a:pt x="8" y="0"/>
                    <a:pt x="0" y="9"/>
                    <a:pt x="0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8" y="9"/>
                    <a:pt x="30" y="0"/>
                    <a:pt x="19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5" name="Freeform 157"/>
            <p:cNvSpPr>
              <a:spLocks/>
            </p:cNvSpPr>
            <p:nvPr/>
          </p:nvSpPr>
          <p:spPr bwMode="auto">
            <a:xfrm>
              <a:off x="6753226" y="3435351"/>
              <a:ext cx="139700" cy="68263"/>
            </a:xfrm>
            <a:custGeom>
              <a:avLst/>
              <a:gdLst>
                <a:gd name="T0" fmla="*/ 19 w 39"/>
                <a:gd name="T1" fmla="*/ 0 h 19"/>
                <a:gd name="T2" fmla="*/ 0 w 39"/>
                <a:gd name="T3" fmla="*/ 19 h 19"/>
                <a:gd name="T4" fmla="*/ 39 w 39"/>
                <a:gd name="T5" fmla="*/ 19 h 19"/>
                <a:gd name="T6" fmla="*/ 19 w 39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9">
                  <a:moveTo>
                    <a:pt x="19" y="0"/>
                  </a:moveTo>
                  <a:cubicBezTo>
                    <a:pt x="9" y="0"/>
                    <a:pt x="0" y="9"/>
                    <a:pt x="0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9"/>
                    <a:pt x="30" y="0"/>
                    <a:pt x="19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6" name="Freeform 158"/>
            <p:cNvSpPr>
              <a:spLocks/>
            </p:cNvSpPr>
            <p:nvPr/>
          </p:nvSpPr>
          <p:spPr bwMode="auto">
            <a:xfrm>
              <a:off x="5900738" y="2403476"/>
              <a:ext cx="177800" cy="90488"/>
            </a:xfrm>
            <a:custGeom>
              <a:avLst/>
              <a:gdLst>
                <a:gd name="T0" fmla="*/ 25 w 50"/>
                <a:gd name="T1" fmla="*/ 0 h 25"/>
                <a:gd name="T2" fmla="*/ 0 w 50"/>
                <a:gd name="T3" fmla="*/ 25 h 25"/>
                <a:gd name="T4" fmla="*/ 50 w 50"/>
                <a:gd name="T5" fmla="*/ 25 h 25"/>
                <a:gd name="T6" fmla="*/ 25 w 50"/>
                <a:gd name="T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25">
                  <a:moveTo>
                    <a:pt x="25" y="0"/>
                  </a:moveTo>
                  <a:cubicBezTo>
                    <a:pt x="12" y="0"/>
                    <a:pt x="0" y="11"/>
                    <a:pt x="0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50" y="11"/>
                    <a:pt x="39" y="0"/>
                    <a:pt x="25" y="0"/>
                  </a:cubicBezTo>
                  <a:close/>
                </a:path>
              </a:pathLst>
            </a:custGeom>
            <a:solidFill>
              <a:srgbClr val="EB3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7" name="Freeform 159"/>
            <p:cNvSpPr>
              <a:spLocks/>
            </p:cNvSpPr>
            <p:nvPr/>
          </p:nvSpPr>
          <p:spPr bwMode="auto">
            <a:xfrm>
              <a:off x="6599238" y="2197101"/>
              <a:ext cx="119063" cy="60325"/>
            </a:xfrm>
            <a:custGeom>
              <a:avLst/>
              <a:gdLst>
                <a:gd name="T0" fmla="*/ 16 w 33"/>
                <a:gd name="T1" fmla="*/ 0 h 17"/>
                <a:gd name="T2" fmla="*/ 0 w 33"/>
                <a:gd name="T3" fmla="*/ 17 h 17"/>
                <a:gd name="T4" fmla="*/ 33 w 33"/>
                <a:gd name="T5" fmla="*/ 17 h 17"/>
                <a:gd name="T6" fmla="*/ 16 w 33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7">
                  <a:moveTo>
                    <a:pt x="16" y="0"/>
                  </a:moveTo>
                  <a:cubicBezTo>
                    <a:pt x="8" y="0"/>
                    <a:pt x="0" y="8"/>
                    <a:pt x="0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8"/>
                    <a:pt x="25" y="0"/>
                    <a:pt x="16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8" name="Freeform 160"/>
            <p:cNvSpPr>
              <a:spLocks/>
            </p:cNvSpPr>
            <p:nvPr/>
          </p:nvSpPr>
          <p:spPr bwMode="auto">
            <a:xfrm>
              <a:off x="6956426" y="2736851"/>
              <a:ext cx="117475" cy="57150"/>
            </a:xfrm>
            <a:custGeom>
              <a:avLst/>
              <a:gdLst>
                <a:gd name="T0" fmla="*/ 16 w 33"/>
                <a:gd name="T1" fmla="*/ 0 h 16"/>
                <a:gd name="T2" fmla="*/ 0 w 33"/>
                <a:gd name="T3" fmla="*/ 16 h 16"/>
                <a:gd name="T4" fmla="*/ 33 w 33"/>
                <a:gd name="T5" fmla="*/ 16 h 16"/>
                <a:gd name="T6" fmla="*/ 16 w 33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6">
                  <a:moveTo>
                    <a:pt x="16" y="0"/>
                  </a:moveTo>
                  <a:cubicBezTo>
                    <a:pt x="8" y="0"/>
                    <a:pt x="0" y="8"/>
                    <a:pt x="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8"/>
                    <a:pt x="25" y="0"/>
                    <a:pt x="16" y="0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9" name="Freeform 161"/>
            <p:cNvSpPr>
              <a:spLocks/>
            </p:cNvSpPr>
            <p:nvPr/>
          </p:nvSpPr>
          <p:spPr bwMode="auto">
            <a:xfrm>
              <a:off x="5446713" y="2379663"/>
              <a:ext cx="560388" cy="1101725"/>
            </a:xfrm>
            <a:custGeom>
              <a:avLst/>
              <a:gdLst>
                <a:gd name="T0" fmla="*/ 110 w 157"/>
                <a:gd name="T1" fmla="*/ 309 h 309"/>
                <a:gd name="T2" fmla="*/ 107 w 157"/>
                <a:gd name="T3" fmla="*/ 307 h 309"/>
                <a:gd name="T4" fmla="*/ 55 w 157"/>
                <a:gd name="T5" fmla="*/ 24 h 309"/>
                <a:gd name="T6" fmla="*/ 154 w 157"/>
                <a:gd name="T7" fmla="*/ 16 h 309"/>
                <a:gd name="T8" fmla="*/ 156 w 157"/>
                <a:gd name="T9" fmla="*/ 21 h 309"/>
                <a:gd name="T10" fmla="*/ 151 w 157"/>
                <a:gd name="T11" fmla="*/ 23 h 309"/>
                <a:gd name="T12" fmla="*/ 61 w 157"/>
                <a:gd name="T13" fmla="*/ 29 h 309"/>
                <a:gd name="T14" fmla="*/ 114 w 157"/>
                <a:gd name="T15" fmla="*/ 304 h 309"/>
                <a:gd name="T16" fmla="*/ 112 w 157"/>
                <a:gd name="T17" fmla="*/ 309 h 309"/>
                <a:gd name="T18" fmla="*/ 110 w 157"/>
                <a:gd name="T19" fmla="*/ 309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7" h="309">
                  <a:moveTo>
                    <a:pt x="110" y="309"/>
                  </a:moveTo>
                  <a:cubicBezTo>
                    <a:pt x="109" y="309"/>
                    <a:pt x="108" y="309"/>
                    <a:pt x="107" y="307"/>
                  </a:cubicBezTo>
                  <a:cubicBezTo>
                    <a:pt x="103" y="298"/>
                    <a:pt x="0" y="87"/>
                    <a:pt x="55" y="24"/>
                  </a:cubicBezTo>
                  <a:cubicBezTo>
                    <a:pt x="74" y="3"/>
                    <a:pt x="107" y="0"/>
                    <a:pt x="154" y="16"/>
                  </a:cubicBezTo>
                  <a:cubicBezTo>
                    <a:pt x="156" y="17"/>
                    <a:pt x="157" y="19"/>
                    <a:pt x="156" y="21"/>
                  </a:cubicBezTo>
                  <a:cubicBezTo>
                    <a:pt x="155" y="23"/>
                    <a:pt x="153" y="24"/>
                    <a:pt x="151" y="23"/>
                  </a:cubicBezTo>
                  <a:cubicBezTo>
                    <a:pt x="108" y="8"/>
                    <a:pt x="77" y="10"/>
                    <a:pt x="61" y="29"/>
                  </a:cubicBezTo>
                  <a:cubicBezTo>
                    <a:pt x="9" y="89"/>
                    <a:pt x="113" y="302"/>
                    <a:pt x="114" y="304"/>
                  </a:cubicBezTo>
                  <a:cubicBezTo>
                    <a:pt x="115" y="306"/>
                    <a:pt x="114" y="308"/>
                    <a:pt x="112" y="309"/>
                  </a:cubicBezTo>
                  <a:cubicBezTo>
                    <a:pt x="112" y="309"/>
                    <a:pt x="111" y="309"/>
                    <a:pt x="110" y="309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70" name="Freeform 162"/>
            <p:cNvSpPr>
              <a:spLocks/>
            </p:cNvSpPr>
            <p:nvPr/>
          </p:nvSpPr>
          <p:spPr bwMode="auto">
            <a:xfrm>
              <a:off x="6813551" y="2725738"/>
              <a:ext cx="503238" cy="755650"/>
            </a:xfrm>
            <a:custGeom>
              <a:avLst/>
              <a:gdLst>
                <a:gd name="T0" fmla="*/ 5 w 141"/>
                <a:gd name="T1" fmla="*/ 212 h 212"/>
                <a:gd name="T2" fmla="*/ 2 w 141"/>
                <a:gd name="T3" fmla="*/ 212 h 212"/>
                <a:gd name="T4" fmla="*/ 2 w 141"/>
                <a:gd name="T5" fmla="*/ 206 h 212"/>
                <a:gd name="T6" fmla="*/ 108 w 141"/>
                <a:gd name="T7" fmla="*/ 19 h 212"/>
                <a:gd name="T8" fmla="*/ 55 w 141"/>
                <a:gd name="T9" fmla="*/ 18 h 212"/>
                <a:gd name="T10" fmla="*/ 51 w 141"/>
                <a:gd name="T11" fmla="*/ 15 h 212"/>
                <a:gd name="T12" fmla="*/ 53 w 141"/>
                <a:gd name="T13" fmla="*/ 10 h 212"/>
                <a:gd name="T14" fmla="*/ 114 w 141"/>
                <a:gd name="T15" fmla="*/ 14 h 212"/>
                <a:gd name="T16" fmla="*/ 8 w 141"/>
                <a:gd name="T17" fmla="*/ 211 h 212"/>
                <a:gd name="T18" fmla="*/ 5 w 141"/>
                <a:gd name="T19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1" h="212">
                  <a:moveTo>
                    <a:pt x="5" y="212"/>
                  </a:moveTo>
                  <a:cubicBezTo>
                    <a:pt x="4" y="212"/>
                    <a:pt x="3" y="212"/>
                    <a:pt x="2" y="212"/>
                  </a:cubicBezTo>
                  <a:cubicBezTo>
                    <a:pt x="1" y="210"/>
                    <a:pt x="0" y="208"/>
                    <a:pt x="2" y="206"/>
                  </a:cubicBezTo>
                  <a:cubicBezTo>
                    <a:pt x="38" y="164"/>
                    <a:pt x="128" y="49"/>
                    <a:pt x="108" y="19"/>
                  </a:cubicBezTo>
                  <a:cubicBezTo>
                    <a:pt x="102" y="9"/>
                    <a:pt x="84" y="9"/>
                    <a:pt x="55" y="18"/>
                  </a:cubicBezTo>
                  <a:cubicBezTo>
                    <a:pt x="53" y="18"/>
                    <a:pt x="51" y="17"/>
                    <a:pt x="51" y="15"/>
                  </a:cubicBezTo>
                  <a:cubicBezTo>
                    <a:pt x="50" y="13"/>
                    <a:pt x="51" y="11"/>
                    <a:pt x="53" y="10"/>
                  </a:cubicBezTo>
                  <a:cubicBezTo>
                    <a:pt x="86" y="0"/>
                    <a:pt x="106" y="2"/>
                    <a:pt x="114" y="14"/>
                  </a:cubicBezTo>
                  <a:cubicBezTo>
                    <a:pt x="141" y="55"/>
                    <a:pt x="21" y="195"/>
                    <a:pt x="8" y="211"/>
                  </a:cubicBezTo>
                  <a:cubicBezTo>
                    <a:pt x="7" y="212"/>
                    <a:pt x="6" y="212"/>
                    <a:pt x="5" y="212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71" name="Freeform 163"/>
            <p:cNvSpPr>
              <a:spLocks/>
            </p:cNvSpPr>
            <p:nvPr/>
          </p:nvSpPr>
          <p:spPr bwMode="auto">
            <a:xfrm>
              <a:off x="6046788" y="2165351"/>
              <a:ext cx="628650" cy="1316038"/>
            </a:xfrm>
            <a:custGeom>
              <a:avLst/>
              <a:gdLst>
                <a:gd name="T0" fmla="*/ 82 w 176"/>
                <a:gd name="T1" fmla="*/ 369 h 369"/>
                <a:gd name="T2" fmla="*/ 78 w 176"/>
                <a:gd name="T3" fmla="*/ 367 h 369"/>
                <a:gd name="T4" fmla="*/ 76 w 176"/>
                <a:gd name="T5" fmla="*/ 25 h 369"/>
                <a:gd name="T6" fmla="*/ 173 w 176"/>
                <a:gd name="T7" fmla="*/ 14 h 369"/>
                <a:gd name="T8" fmla="*/ 176 w 176"/>
                <a:gd name="T9" fmla="*/ 19 h 369"/>
                <a:gd name="T10" fmla="*/ 171 w 176"/>
                <a:gd name="T11" fmla="*/ 21 h 369"/>
                <a:gd name="T12" fmla="*/ 81 w 176"/>
                <a:gd name="T13" fmla="*/ 31 h 369"/>
                <a:gd name="T14" fmla="*/ 86 w 176"/>
                <a:gd name="T15" fmla="*/ 365 h 369"/>
                <a:gd name="T16" fmla="*/ 83 w 176"/>
                <a:gd name="T17" fmla="*/ 369 h 369"/>
                <a:gd name="T18" fmla="*/ 82 w 176"/>
                <a:gd name="T19" fmla="*/ 369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369">
                  <a:moveTo>
                    <a:pt x="82" y="369"/>
                  </a:moveTo>
                  <a:cubicBezTo>
                    <a:pt x="80" y="369"/>
                    <a:pt x="79" y="368"/>
                    <a:pt x="78" y="367"/>
                  </a:cubicBezTo>
                  <a:cubicBezTo>
                    <a:pt x="75" y="356"/>
                    <a:pt x="0" y="99"/>
                    <a:pt x="76" y="25"/>
                  </a:cubicBezTo>
                  <a:cubicBezTo>
                    <a:pt x="98" y="4"/>
                    <a:pt x="131" y="0"/>
                    <a:pt x="173" y="14"/>
                  </a:cubicBezTo>
                  <a:cubicBezTo>
                    <a:pt x="175" y="14"/>
                    <a:pt x="176" y="17"/>
                    <a:pt x="176" y="19"/>
                  </a:cubicBezTo>
                  <a:cubicBezTo>
                    <a:pt x="175" y="21"/>
                    <a:pt x="173" y="22"/>
                    <a:pt x="171" y="21"/>
                  </a:cubicBezTo>
                  <a:cubicBezTo>
                    <a:pt x="131" y="8"/>
                    <a:pt x="101" y="11"/>
                    <a:pt x="81" y="31"/>
                  </a:cubicBezTo>
                  <a:cubicBezTo>
                    <a:pt x="8" y="101"/>
                    <a:pt x="85" y="362"/>
                    <a:pt x="86" y="365"/>
                  </a:cubicBezTo>
                  <a:cubicBezTo>
                    <a:pt x="86" y="367"/>
                    <a:pt x="85" y="369"/>
                    <a:pt x="83" y="369"/>
                  </a:cubicBezTo>
                  <a:cubicBezTo>
                    <a:pt x="83" y="369"/>
                    <a:pt x="82" y="369"/>
                    <a:pt x="82" y="369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</p:spTree>
    <p:extLst>
      <p:ext uri="{BB962C8B-B14F-4D97-AF65-F5344CB8AC3E}">
        <p14:creationId xmlns:p14="http://schemas.microsoft.com/office/powerpoint/2010/main" val="10302761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2919AEDD-0101-441B-B6AF-1CDAE3B8CD78}"/>
    </a:ext>
  </a:extLst>
</a:theme>
</file>

<file path=ppt/theme/theme2.xml><?xml version="1.0" encoding="utf-8"?>
<a:theme xmlns:a="http://schemas.openxmlformats.org/drawingml/2006/main" name="6-30537_Envision 2016 Concurrent Template_Dark">
  <a:themeElements>
    <a:clrScheme name="Ignite Dark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D2D2D2"/>
      </a:accent3>
      <a:accent4>
        <a:srgbClr val="FFB900"/>
      </a:accent4>
      <a:accent5>
        <a:srgbClr val="FF8C00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3D8EA723-330F-4CE4-9E9B-7A3528C3E25F}"/>
    </a:ext>
  </a:extLst>
</a:theme>
</file>

<file path=ppt/theme/theme3.xml><?xml version="1.0" encoding="utf-8"?>
<a:theme xmlns:a="http://schemas.openxmlformats.org/drawingml/2006/main" name="1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4A547913-FDF7-4DFF-9D24-2FF6685A0CA8}"/>
    </a:ext>
  </a:extLst>
</a:theme>
</file>

<file path=ppt/theme/theme4.xml><?xml version="1.0" encoding="utf-8"?>
<a:theme xmlns:a="http://schemas.openxmlformats.org/drawingml/2006/main" name="3_plexure_theme">
  <a:themeElements>
    <a:clrScheme name="plexure">
      <a:dk1>
        <a:srgbClr val="F36E24"/>
      </a:dk1>
      <a:lt1>
        <a:sysClr val="window" lastClr="FFFFFF"/>
      </a:lt1>
      <a:dk2>
        <a:srgbClr val="F36E24"/>
      </a:dk2>
      <a:lt2>
        <a:srgbClr val="FFFFFF"/>
      </a:lt2>
      <a:accent1>
        <a:srgbClr val="F36E24"/>
      </a:accent1>
      <a:accent2>
        <a:srgbClr val="F79421"/>
      </a:accent2>
      <a:accent3>
        <a:srgbClr val="F15623"/>
      </a:accent3>
      <a:accent4>
        <a:srgbClr val="0090B2"/>
      </a:accent4>
      <a:accent5>
        <a:srgbClr val="00ABAD"/>
      </a:accent5>
      <a:accent6>
        <a:srgbClr val="666666"/>
      </a:accent6>
      <a:hlink>
        <a:srgbClr val="FFC000"/>
      </a:hlink>
      <a:folHlink>
        <a:srgbClr val="FFC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exure_theme" id="{79166DB3-3AA9-488F-8408-9CE6CDC3578D}" vid="{8699150C-86E1-4F53-97E7-7792F656A737}"/>
    </a:ext>
  </a:extLst>
</a:theme>
</file>

<file path=ppt/theme/theme5.xml><?xml version="1.0" encoding="utf-8"?>
<a:theme xmlns:a="http://schemas.openxmlformats.org/drawingml/2006/main" name="4_Office Theme">
  <a:themeElements>
    <a:clrScheme name="plexure">
      <a:dk1>
        <a:srgbClr val="F36E24"/>
      </a:dk1>
      <a:lt1>
        <a:sysClr val="window" lastClr="FFFFFF"/>
      </a:lt1>
      <a:dk2>
        <a:srgbClr val="F36E24"/>
      </a:dk2>
      <a:lt2>
        <a:srgbClr val="FFFFFF"/>
      </a:lt2>
      <a:accent1>
        <a:srgbClr val="F36E24"/>
      </a:accent1>
      <a:accent2>
        <a:srgbClr val="F79421"/>
      </a:accent2>
      <a:accent3>
        <a:srgbClr val="F15623"/>
      </a:accent3>
      <a:accent4>
        <a:srgbClr val="0090B2"/>
      </a:accent4>
      <a:accent5>
        <a:srgbClr val="00ABAD"/>
      </a:accent5>
      <a:accent6>
        <a:srgbClr val="666666"/>
      </a:accent6>
      <a:hlink>
        <a:srgbClr val="FFC000"/>
      </a:hlink>
      <a:folHlink>
        <a:srgbClr val="FFC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exure_template recovered" id="{E002AAF0-5D16-4692-A36B-B62B947FB93C}" vid="{AB8FB7C3-4B65-4820-8E13-612B5694C3DB}"/>
    </a:ext>
  </a:extLst>
</a:theme>
</file>

<file path=ppt/theme/theme6.xml><?xml version="1.0" encoding="utf-8"?>
<a:theme xmlns:a="http://schemas.openxmlformats.org/drawingml/2006/main" name="5-30721_Build_2016_Template_Light">
  <a:themeElements>
    <a:clrScheme name="Build 2016">
      <a:dk1>
        <a:srgbClr val="505050"/>
      </a:dk1>
      <a:lt1>
        <a:srgbClr val="FFFFFF"/>
      </a:lt1>
      <a:dk2>
        <a:srgbClr val="0078D7"/>
      </a:dk2>
      <a:lt2>
        <a:srgbClr val="F8F8F8"/>
      </a:lt2>
      <a:accent1>
        <a:srgbClr val="0078D7"/>
      </a:accent1>
      <a:accent2>
        <a:srgbClr val="002050"/>
      </a:accent2>
      <a:accent3>
        <a:srgbClr val="00BCF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Build_2016_16x9_Template.potx" id="{2D9F1654-7A66-4699-829C-201E10216A69}" vid="{2DD1E4E3-0871-45BE-BEDE-345B55444DCB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35E6BA67282A84592F51FBC3C7E45A7" ma:contentTypeVersion="4" ma:contentTypeDescription="Create a new document." ma:contentTypeScope="" ma:versionID="f850e629167cef07c25ed8d1364e1532">
  <xsd:schema xmlns:xsd="http://www.w3.org/2001/XMLSchema" xmlns:xs="http://www.w3.org/2001/XMLSchema" xmlns:p="http://schemas.microsoft.com/office/2006/metadata/properties" xmlns:ns2="fb36830f-dcb9-4175-9c60-7528ad38affb" targetNamespace="http://schemas.microsoft.com/office/2006/metadata/properties" ma:root="true" ma:fieldsID="736115c8d5ee1f63c5bfa291f363fbb4" ns2:_="">
    <xsd:import namespace="fb36830f-dcb9-4175-9c60-7528ad38aff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36830f-dcb9-4175-9c60-7528ad38aff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fb36830f-dcb9-4175-9c60-7528ad38affb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FB26097-324F-42E1-A7AB-10881213677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b36830f-dcb9-4175-9c60-7528ad38aff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Microsoft_2016_16x9_Template</Template>
  <TotalTime>2364</TotalTime>
  <Words>1304</Words>
  <Application>Microsoft Office PowerPoint</Application>
  <PresentationFormat>Custom</PresentationFormat>
  <Paragraphs>276</Paragraphs>
  <Slides>36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36</vt:i4>
      </vt:variant>
    </vt:vector>
  </HeadingPairs>
  <TitlesOfParts>
    <vt:vector size="54" baseType="lpstr">
      <vt:lpstr>Arial</vt:lpstr>
      <vt:lpstr>Calibri</vt:lpstr>
      <vt:lpstr>Calibri Light</vt:lpstr>
      <vt:lpstr>Comic Sans MS</vt:lpstr>
      <vt:lpstr>Consolas</vt:lpstr>
      <vt:lpstr>Segoe UI</vt:lpstr>
      <vt:lpstr>Segoe UI Black</vt:lpstr>
      <vt:lpstr>Segoe UI Light</vt:lpstr>
      <vt:lpstr>Segoe UI Semibold</vt:lpstr>
      <vt:lpstr>Segoe UI Semilight</vt:lpstr>
      <vt:lpstr>Wingdings</vt:lpstr>
      <vt:lpstr>5-50002_Ignite_Breakout_Template</vt:lpstr>
      <vt:lpstr>6-30537_Envision 2016 Concurrent Template_Dark</vt:lpstr>
      <vt:lpstr>1_5-50002_Ignite_Breakout_Template</vt:lpstr>
      <vt:lpstr>3_plexure_theme</vt:lpstr>
      <vt:lpstr>4_Office Theme</vt:lpstr>
      <vt:lpstr>5-30721_Build_2016_Template_Light</vt:lpstr>
      <vt:lpstr>Office Theme</vt:lpstr>
      <vt:lpstr>Serverless for the enterprise with Microsoft Azure Functions</vt:lpstr>
      <vt:lpstr>Why serverless?</vt:lpstr>
      <vt:lpstr>Before cloud - B.Y.O. Servers</vt:lpstr>
      <vt:lpstr>A wild IaaS appears…</vt:lpstr>
      <vt:lpstr>Enter PaaS</vt:lpstr>
      <vt:lpstr>Serverless</vt:lpstr>
      <vt:lpstr>What is “serverless”</vt:lpstr>
      <vt:lpstr>How is it different</vt:lpstr>
      <vt:lpstr>Benefits of “serverless”</vt:lpstr>
      <vt:lpstr>How does this change how we think about building applications?</vt:lpstr>
      <vt:lpstr>General practices for serverless</vt:lpstr>
      <vt:lpstr>Key benefits of Azure Functions</vt:lpstr>
      <vt:lpstr>PowerPoint Presentation</vt:lpstr>
      <vt:lpstr>Azure Functions architecture</vt:lpstr>
      <vt:lpstr>Dual abstraction</vt:lpstr>
      <vt:lpstr>Platform and scaling</vt:lpstr>
      <vt:lpstr>Dynamic tier pricing</vt:lpstr>
      <vt:lpstr>Functions programming concepts</vt:lpstr>
      <vt:lpstr>What is the “Functions” programming model?</vt:lpstr>
      <vt:lpstr>Best practices for the “Functions” programming model</vt:lpstr>
      <vt:lpstr>Functions architecture patterns are often microservices patterns</vt:lpstr>
      <vt:lpstr>Scaling and runtime best practices</vt:lpstr>
      <vt:lpstr>Scaling and runtime best practices (cont’d)</vt:lpstr>
      <vt:lpstr>Putting it into action</vt:lpstr>
      <vt:lpstr>Suggestions for getting started</vt:lpstr>
      <vt:lpstr>Signs that a serverless pattern might be useful for a given scenario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Integration</vt:lpstr>
      <vt:lpstr>Get started and reach out!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 goes here</dc:title>
  <dc:subject>&lt;Speech title here&gt;</dc:subject>
  <dc:creator>Chris Anderson</dc:creator>
  <cp:keywords>Microsoft 2016</cp:keywords>
  <dc:description>Template: Mitchell Derrey, Silverfox Productions_x000d_
Formatting: _x000d_
Audience Type:</dc:description>
  <cp:lastModifiedBy>Jon Galloway</cp:lastModifiedBy>
  <cp:revision>23</cp:revision>
  <dcterms:created xsi:type="dcterms:W3CDTF">2016-09-21T19:43:16Z</dcterms:created>
  <dcterms:modified xsi:type="dcterms:W3CDTF">2016-10-13T23:54:33Z</dcterms:modified>
  <cp:category>Microsoft 2016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0x010100635E6BA67282A84592F51FBC3C7E45A7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177;#Georgia World Congress Center|ea0ece34-59a6-4d43-8d9e-d0f9e2a2f1ce</vt:lpwstr>
  </property>
  <property fmtid="{D5CDD505-2E9C-101B-9397-08002B2CF9AE}" pid="7" name="Track">
    <vt:lpwstr/>
  </property>
  <property fmtid="{D5CDD505-2E9C-101B-9397-08002B2CF9AE}" pid="8" name="Event Location">
    <vt:lpwstr>176;#Atlanta|01fb9831-5840-48a0-a576-3e48f42baa53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174;#Microsoft Ignite 2016|e2f6a88c-86f9-4b25-a2af-b5c3afa8c82a</vt:lpwstr>
  </property>
  <property fmtid="{D5CDD505-2E9C-101B-9397-08002B2CF9AE}" pid="12" name="Audience1">
    <vt:lpwstr/>
  </property>
  <property fmtid="{D5CDD505-2E9C-101B-9397-08002B2CF9AE}" pid="13" name="Event Name">
    <vt:lpwstr>175;#Microsoft Ignite|9323c522-fe4b-4922-816b-10a1920d7afb</vt:lpwstr>
  </property>
</Properties>
</file>

<file path=docProps/thumbnail.jpeg>
</file>